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ceeb2231940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64b23844740b1"/>
  </p:sldMasterIdLst>
  <p:sldIdLst>
    <p:sldId xmlns:r="http://schemas.openxmlformats.org/officeDocument/2006/relationships" id="256" r:id="Rfe64641afa8b4fbc"/>
    <p:sldId xmlns:r="http://schemas.openxmlformats.org/officeDocument/2006/relationships" id="257" r:id="R7b9d6da2d1a94a63"/>
    <p:sldId xmlns:r="http://schemas.openxmlformats.org/officeDocument/2006/relationships" id="258" r:id="R7ea0a05851704e78"/>
    <p:sldId xmlns:r="http://schemas.openxmlformats.org/officeDocument/2006/relationships" id="259" r:id="R30bd6ac3b0464494"/>
    <p:sldId xmlns:r="http://schemas.openxmlformats.org/officeDocument/2006/relationships" id="260" r:id="R690c52a1b02d4c67"/>
    <p:sldId xmlns:r="http://schemas.openxmlformats.org/officeDocument/2006/relationships" id="261" r:id="R80199d78f5484c56"/>
    <p:sldId xmlns:r="http://schemas.openxmlformats.org/officeDocument/2006/relationships" id="262" r:id="R10d183948b22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64b23844740b1" /><Relationship Type="http://schemas.openxmlformats.org/officeDocument/2006/relationships/slide" Target="/ppt/slides/slide1.xml" Id="Rfe64641afa8b4fbc" /><Relationship Type="http://schemas.openxmlformats.org/officeDocument/2006/relationships/slide" Target="/ppt/slides/slide2.xml" Id="R7b9d6da2d1a94a63" /><Relationship Type="http://schemas.openxmlformats.org/officeDocument/2006/relationships/slide" Target="/ppt/slides/slide3.xml" Id="R7ea0a05851704e78" /><Relationship Type="http://schemas.openxmlformats.org/officeDocument/2006/relationships/slide" Target="/ppt/slides/slide4.xml" Id="R30bd6ac3b0464494" /><Relationship Type="http://schemas.openxmlformats.org/officeDocument/2006/relationships/slide" Target="/ppt/slides/slide5.xml" Id="R690c52a1b02d4c67" /><Relationship Type="http://schemas.openxmlformats.org/officeDocument/2006/relationships/slide" Target="/ppt/slides/slide6.xml" Id="R80199d78f5484c56" /><Relationship Type="http://schemas.openxmlformats.org/officeDocument/2006/relationships/slide" Target="/ppt/slides/slide7.xml" Id="R10d183948b22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e615442d6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0b8c518a84f22" /><Relationship Type="http://schemas.openxmlformats.org/officeDocument/2006/relationships/theme" Target="/ppt/slideMasters/theme/theme1.xml" Id="R74e6835c0334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0b8c518a8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2a8f0596a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da2c4de5040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b201ad82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8ab77da2e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9f74a6697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bbe151af3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d66111197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 RØNNINGEN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 RØNNINGEN INVEST AS ble etablert [år] og holder til i Dalsbygda.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9 516 624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9 562 198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GUNNAR RØNNINGEN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2552 Dalsbygda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jongr@roros.net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991 213 600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RØNNINGEN INVEST AS</a:t>
            </a:r>
          </a:p>
        </p:txBody>
      </p:sp>
    </p:spTree>
  </p:cSld>
  <p:clrMapOvr>
    <a:masterClrMapping xmlns:a="http://schemas.openxmlformats.org/drawingml/2006/main"/>
  </p:clrMapOvr>
</p:sld>
</file>