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16c2a480a4c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91aea844d54eec"/>
  </p:sldMasterIdLst>
  <p:sldIdLst>
    <p:sldId xmlns:r="http://schemas.openxmlformats.org/officeDocument/2006/relationships" id="256" r:id="R7bb30a6226a2411d"/>
    <p:sldId xmlns:r="http://schemas.openxmlformats.org/officeDocument/2006/relationships" id="257" r:id="Ra04a0bcfe5bc4495"/>
    <p:sldId xmlns:r="http://schemas.openxmlformats.org/officeDocument/2006/relationships" id="258" r:id="Reed23ea7c40349ed"/>
    <p:sldId xmlns:r="http://schemas.openxmlformats.org/officeDocument/2006/relationships" id="259" r:id="R0c84e02fdfb74f8a"/>
    <p:sldId xmlns:r="http://schemas.openxmlformats.org/officeDocument/2006/relationships" id="260" r:id="Rc3d74c5f7ff14762"/>
    <p:sldId xmlns:r="http://schemas.openxmlformats.org/officeDocument/2006/relationships" id="261" r:id="R240bdcca3591461c"/>
    <p:sldId xmlns:r="http://schemas.openxmlformats.org/officeDocument/2006/relationships" id="262" r:id="Rfc07e040789a4a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1aea844d54eec" /><Relationship Type="http://schemas.openxmlformats.org/officeDocument/2006/relationships/slide" Target="/ppt/slides/slide1.xml" Id="R7bb30a6226a2411d" /><Relationship Type="http://schemas.openxmlformats.org/officeDocument/2006/relationships/slide" Target="/ppt/slides/slide2.xml" Id="Ra04a0bcfe5bc4495" /><Relationship Type="http://schemas.openxmlformats.org/officeDocument/2006/relationships/slide" Target="/ppt/slides/slide3.xml" Id="Reed23ea7c40349ed" /><Relationship Type="http://schemas.openxmlformats.org/officeDocument/2006/relationships/slide" Target="/ppt/slides/slide4.xml" Id="R0c84e02fdfb74f8a" /><Relationship Type="http://schemas.openxmlformats.org/officeDocument/2006/relationships/slide" Target="/ppt/slides/slide5.xml" Id="Rc3d74c5f7ff14762" /><Relationship Type="http://schemas.openxmlformats.org/officeDocument/2006/relationships/slide" Target="/ppt/slides/slide6.xml" Id="R240bdcca3591461c" /><Relationship Type="http://schemas.openxmlformats.org/officeDocument/2006/relationships/slide" Target="/ppt/slides/slide7.xml" Id="Rfc07e040789a4a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51fae1405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504b5ee104a3d" /><Relationship Type="http://schemas.openxmlformats.org/officeDocument/2006/relationships/theme" Target="/ppt/slideMasters/theme/theme1.xml" Id="R42e3a7e1a10e4f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a504b5ee10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f24ff62694b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e9a7e489e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9d9d9d77546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12d8a58354b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89941946a46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3756e0a3b4a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573235c9246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−9 954 275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−12 325 872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−157 515 655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1 609 094 762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1 633 330 665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92,7 %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66773100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