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2e565cb2d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5c0a2c4ae4a90"/>
  </p:sldMasterIdLst>
  <p:sldIdLst>
    <p:sldId xmlns:r="http://schemas.openxmlformats.org/officeDocument/2006/relationships" id="256" r:id="R81f46073852c432c"/>
    <p:sldId xmlns:r="http://schemas.openxmlformats.org/officeDocument/2006/relationships" id="257" r:id="Ra23633bb10f443c4"/>
    <p:sldId xmlns:r="http://schemas.openxmlformats.org/officeDocument/2006/relationships" id="258" r:id="R8abc1934a06f44f3"/>
    <p:sldId xmlns:r="http://schemas.openxmlformats.org/officeDocument/2006/relationships" id="259" r:id="Rf0d13f6ba5d8412c"/>
    <p:sldId xmlns:r="http://schemas.openxmlformats.org/officeDocument/2006/relationships" id="260" r:id="Rc4f0f7eb072f461a"/>
    <p:sldId xmlns:r="http://schemas.openxmlformats.org/officeDocument/2006/relationships" id="261" r:id="R54569ccb97a34d9b"/>
    <p:sldId xmlns:r="http://schemas.openxmlformats.org/officeDocument/2006/relationships" id="262" r:id="R694235eaa14b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c0a2c4ae4a90" /><Relationship Type="http://schemas.openxmlformats.org/officeDocument/2006/relationships/slide" Target="/ppt/slides/slide1.xml" Id="R81f46073852c432c" /><Relationship Type="http://schemas.openxmlformats.org/officeDocument/2006/relationships/slide" Target="/ppt/slides/slide2.xml" Id="Ra23633bb10f443c4" /><Relationship Type="http://schemas.openxmlformats.org/officeDocument/2006/relationships/slide" Target="/ppt/slides/slide3.xml" Id="R8abc1934a06f44f3" /><Relationship Type="http://schemas.openxmlformats.org/officeDocument/2006/relationships/slide" Target="/ppt/slides/slide4.xml" Id="Rf0d13f6ba5d8412c" /><Relationship Type="http://schemas.openxmlformats.org/officeDocument/2006/relationships/slide" Target="/ppt/slides/slide5.xml" Id="Rc4f0f7eb072f461a" /><Relationship Type="http://schemas.openxmlformats.org/officeDocument/2006/relationships/slide" Target="/ppt/slides/slide6.xml" Id="R54569ccb97a34d9b" /><Relationship Type="http://schemas.openxmlformats.org/officeDocument/2006/relationships/slide" Target="/ppt/slides/slide7.xml" Id="R694235eaa14b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f06dc5035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2f2bc8a34fef" /><Relationship Type="http://schemas.openxmlformats.org/officeDocument/2006/relationships/theme" Target="/ppt/slideMasters/theme/theme1.xml" Id="R75f6c87e5de6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62f2bc8a3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24a0d44c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586d2cd4d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c1793d8e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73470e5b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4514b3031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1c4b7364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7db7b550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