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f1f5f3b50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5f3db667446e5"/>
  </p:sldMasterIdLst>
  <p:sldIdLst>
    <p:sldId xmlns:r="http://schemas.openxmlformats.org/officeDocument/2006/relationships" id="256" r:id="R0e052d8f2b7949ab"/>
    <p:sldId xmlns:r="http://schemas.openxmlformats.org/officeDocument/2006/relationships" id="257" r:id="R3741b2eb245a4698"/>
    <p:sldId xmlns:r="http://schemas.openxmlformats.org/officeDocument/2006/relationships" id="258" r:id="R653f97a745d84fd2"/>
    <p:sldId xmlns:r="http://schemas.openxmlformats.org/officeDocument/2006/relationships" id="259" r:id="Rba404d407ecd4f33"/>
    <p:sldId xmlns:r="http://schemas.openxmlformats.org/officeDocument/2006/relationships" id="260" r:id="Ra3ddbba3f59d454c"/>
    <p:sldId xmlns:r="http://schemas.openxmlformats.org/officeDocument/2006/relationships" id="261" r:id="R18f8aed173c94a99"/>
    <p:sldId xmlns:r="http://schemas.openxmlformats.org/officeDocument/2006/relationships" id="262" r:id="Re8d7c1b819794b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5f3db667446e5" /><Relationship Type="http://schemas.openxmlformats.org/officeDocument/2006/relationships/slide" Target="/ppt/slides/slide1.xml" Id="R0e052d8f2b7949ab" /><Relationship Type="http://schemas.openxmlformats.org/officeDocument/2006/relationships/slide" Target="/ppt/slides/slide2.xml" Id="R3741b2eb245a4698" /><Relationship Type="http://schemas.openxmlformats.org/officeDocument/2006/relationships/slide" Target="/ppt/slides/slide3.xml" Id="R653f97a745d84fd2" /><Relationship Type="http://schemas.openxmlformats.org/officeDocument/2006/relationships/slide" Target="/ppt/slides/slide4.xml" Id="Rba404d407ecd4f33" /><Relationship Type="http://schemas.openxmlformats.org/officeDocument/2006/relationships/slide" Target="/ppt/slides/slide5.xml" Id="Ra3ddbba3f59d454c" /><Relationship Type="http://schemas.openxmlformats.org/officeDocument/2006/relationships/slide" Target="/ppt/slides/slide6.xml" Id="R18f8aed173c94a99" /><Relationship Type="http://schemas.openxmlformats.org/officeDocument/2006/relationships/slide" Target="/ppt/slides/slide7.xml" Id="Re8d7c1b819794b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06b601a30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211096474cc2" /><Relationship Type="http://schemas.openxmlformats.org/officeDocument/2006/relationships/theme" Target="/ppt/slideMasters/theme/theme1.xml" Id="R1e6030c6ad0847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1521109647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a431646de46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3523d5781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f03fd1c50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0aa56062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50bf226ad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7785668af41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bf441a31846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GUTFINSZKY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GUTFINSZKY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−1 513 527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5 226 037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18 741 216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GUTFINSZKY CAPITAL LTD NUF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Tvibergs vei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991 256 814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