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bae880d7d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0853ae1cd400e"/>
  </p:sldMasterIdLst>
  <p:sldIdLst>
    <p:sldId xmlns:r="http://schemas.openxmlformats.org/officeDocument/2006/relationships" id="256" r:id="Ra4137453708041a5"/>
    <p:sldId xmlns:r="http://schemas.openxmlformats.org/officeDocument/2006/relationships" id="257" r:id="R6350297478cb4510"/>
    <p:sldId xmlns:r="http://schemas.openxmlformats.org/officeDocument/2006/relationships" id="258" r:id="Raceec67d4e0641f5"/>
    <p:sldId xmlns:r="http://schemas.openxmlformats.org/officeDocument/2006/relationships" id="259" r:id="R636fd38bfb04431b"/>
    <p:sldId xmlns:r="http://schemas.openxmlformats.org/officeDocument/2006/relationships" id="260" r:id="Rb60e6ddc09cd4e4d"/>
    <p:sldId xmlns:r="http://schemas.openxmlformats.org/officeDocument/2006/relationships" id="261" r:id="R6c8ac27db9d64379"/>
    <p:sldId xmlns:r="http://schemas.openxmlformats.org/officeDocument/2006/relationships" id="262" r:id="R9ade332342df41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0853ae1cd400e" /><Relationship Type="http://schemas.openxmlformats.org/officeDocument/2006/relationships/slide" Target="/ppt/slides/slide1.xml" Id="Ra4137453708041a5" /><Relationship Type="http://schemas.openxmlformats.org/officeDocument/2006/relationships/slide" Target="/ppt/slides/slide2.xml" Id="R6350297478cb4510" /><Relationship Type="http://schemas.openxmlformats.org/officeDocument/2006/relationships/slide" Target="/ppt/slides/slide3.xml" Id="Raceec67d4e0641f5" /><Relationship Type="http://schemas.openxmlformats.org/officeDocument/2006/relationships/slide" Target="/ppt/slides/slide4.xml" Id="R636fd38bfb04431b" /><Relationship Type="http://schemas.openxmlformats.org/officeDocument/2006/relationships/slide" Target="/ppt/slides/slide5.xml" Id="Rb60e6ddc09cd4e4d" /><Relationship Type="http://schemas.openxmlformats.org/officeDocument/2006/relationships/slide" Target="/ppt/slides/slide6.xml" Id="R6c8ac27db9d64379" /><Relationship Type="http://schemas.openxmlformats.org/officeDocument/2006/relationships/slide" Target="/ppt/slides/slide7.xml" Id="R9ade332342df41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45f8ce7dd4c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b1c4714404266" /><Relationship Type="http://schemas.openxmlformats.org/officeDocument/2006/relationships/theme" Target="/ppt/slideMasters/theme/theme1.xml" Id="R9475f89846d1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b1c471440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9fad8f82940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9cd086330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9c49c34af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47ee90288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9f18ff93747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98c2b86d7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9134d3670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MOSENGTRØA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MOSENGTRØA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1 357 371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1 685 084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MELI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49 70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