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378514e172642a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358f3ef109c4c0a"/>
  </p:sldMasterIdLst>
  <p:sldIdLst>
    <p:sldId xmlns:r="http://schemas.openxmlformats.org/officeDocument/2006/relationships" id="256" r:id="R1c59829aa7024b37"/>
    <p:sldId xmlns:r="http://schemas.openxmlformats.org/officeDocument/2006/relationships" id="257" r:id="Rce47d6eb3a0c434a"/>
    <p:sldId xmlns:r="http://schemas.openxmlformats.org/officeDocument/2006/relationships" id="258" r:id="Rca80ed3ad4e746a4"/>
    <p:sldId xmlns:r="http://schemas.openxmlformats.org/officeDocument/2006/relationships" id="259" r:id="R4639725961da4233"/>
    <p:sldId xmlns:r="http://schemas.openxmlformats.org/officeDocument/2006/relationships" id="260" r:id="R844db8223d3a4ed9"/>
    <p:sldId xmlns:r="http://schemas.openxmlformats.org/officeDocument/2006/relationships" id="261" r:id="R9b9e9b6ba0c5422f"/>
    <p:sldId xmlns:r="http://schemas.openxmlformats.org/officeDocument/2006/relationships" id="262" r:id="R98e8adb5a77a438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58f3ef109c4c0a" /><Relationship Type="http://schemas.openxmlformats.org/officeDocument/2006/relationships/slide" Target="/ppt/slides/slide1.xml" Id="R1c59829aa7024b37" /><Relationship Type="http://schemas.openxmlformats.org/officeDocument/2006/relationships/slide" Target="/ppt/slides/slide2.xml" Id="Rce47d6eb3a0c434a" /><Relationship Type="http://schemas.openxmlformats.org/officeDocument/2006/relationships/slide" Target="/ppt/slides/slide3.xml" Id="Rca80ed3ad4e746a4" /><Relationship Type="http://schemas.openxmlformats.org/officeDocument/2006/relationships/slide" Target="/ppt/slides/slide4.xml" Id="R4639725961da4233" /><Relationship Type="http://schemas.openxmlformats.org/officeDocument/2006/relationships/slide" Target="/ppt/slides/slide5.xml" Id="R844db8223d3a4ed9" /><Relationship Type="http://schemas.openxmlformats.org/officeDocument/2006/relationships/slide" Target="/ppt/slides/slide6.xml" Id="R9b9e9b6ba0c5422f" /><Relationship Type="http://schemas.openxmlformats.org/officeDocument/2006/relationships/slide" Target="/ppt/slides/slide7.xml" Id="R98e8adb5a77a438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6a1902035b4f3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eaac610151442a" /><Relationship Type="http://schemas.openxmlformats.org/officeDocument/2006/relationships/theme" Target="/ppt/slideMasters/theme/theme1.xml" Id="R2007c7ae86cc49e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3eaac610151442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d7177048964b9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a2db2ebd014f9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a51e490c69441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6d7b7a6b514b5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d8c99b8bd24fb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119308c46b4ef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e167a021c74ed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ØST IN 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 IN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 IN VEST AS ble etablert [år] og holder til i Os I Østerdalen.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 IN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 IN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 IN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632 519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4 407 571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4 451 035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 IN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HELGE KOKVOLL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 IN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Østegga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2550 Os I Østerdalen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991 275 819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 IN VEST AS</a:t>
            </a:r>
          </a:p>
        </p:txBody>
      </p:sp>
    </p:spTree>
  </p:cSld>
  <p:clrMapOvr>
    <a:masterClrMapping xmlns:a="http://schemas.openxmlformats.org/drawingml/2006/main"/>
  </p:clrMapOvr>
</p:sld>
</file>