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eb0802692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fb31b78864b65"/>
  </p:sldMasterIdLst>
  <p:sldIdLst>
    <p:sldId xmlns:r="http://schemas.openxmlformats.org/officeDocument/2006/relationships" id="256" r:id="Rc787c96582914210"/>
    <p:sldId xmlns:r="http://schemas.openxmlformats.org/officeDocument/2006/relationships" id="257" r:id="R664df68808ec43d5"/>
    <p:sldId xmlns:r="http://schemas.openxmlformats.org/officeDocument/2006/relationships" id="258" r:id="Rd2a4d750bcdb4417"/>
    <p:sldId xmlns:r="http://schemas.openxmlformats.org/officeDocument/2006/relationships" id="259" r:id="Rb6ac3ae4edd443e5"/>
    <p:sldId xmlns:r="http://schemas.openxmlformats.org/officeDocument/2006/relationships" id="260" r:id="Rb5744fcd5a1a4127"/>
    <p:sldId xmlns:r="http://schemas.openxmlformats.org/officeDocument/2006/relationships" id="261" r:id="Rd10bfbe9cbc9423e"/>
    <p:sldId xmlns:r="http://schemas.openxmlformats.org/officeDocument/2006/relationships" id="262" r:id="Rd4b0b0ddc5a8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fb31b78864b65" /><Relationship Type="http://schemas.openxmlformats.org/officeDocument/2006/relationships/slide" Target="/ppt/slides/slide1.xml" Id="Rc787c96582914210" /><Relationship Type="http://schemas.openxmlformats.org/officeDocument/2006/relationships/slide" Target="/ppt/slides/slide2.xml" Id="R664df68808ec43d5" /><Relationship Type="http://schemas.openxmlformats.org/officeDocument/2006/relationships/slide" Target="/ppt/slides/slide3.xml" Id="Rd2a4d750bcdb4417" /><Relationship Type="http://schemas.openxmlformats.org/officeDocument/2006/relationships/slide" Target="/ppt/slides/slide4.xml" Id="Rb6ac3ae4edd443e5" /><Relationship Type="http://schemas.openxmlformats.org/officeDocument/2006/relationships/slide" Target="/ppt/slides/slide5.xml" Id="Rb5744fcd5a1a4127" /><Relationship Type="http://schemas.openxmlformats.org/officeDocument/2006/relationships/slide" Target="/ppt/slides/slide6.xml" Id="Rd10bfbe9cbc9423e" /><Relationship Type="http://schemas.openxmlformats.org/officeDocument/2006/relationships/slide" Target="/ppt/slides/slide7.xml" Id="Rd4b0b0ddc5a8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7d1ddc1bb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c3aecde24f2d" /><Relationship Type="http://schemas.openxmlformats.org/officeDocument/2006/relationships/theme" Target="/ppt/slideMasters/theme/theme1.xml" Id="R8228d1318e36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3c3aecde2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5b56cb05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17054dd0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22109e35f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0a46e484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b0d457f03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a22e97697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7eb0a7cd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