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6ba9751e8547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22463afd124184"/>
  </p:sldMasterIdLst>
  <p:sldIdLst>
    <p:sldId xmlns:r="http://schemas.openxmlformats.org/officeDocument/2006/relationships" id="256" r:id="Rf06b538e068b47ee"/>
    <p:sldId xmlns:r="http://schemas.openxmlformats.org/officeDocument/2006/relationships" id="257" r:id="R72766341615f4734"/>
    <p:sldId xmlns:r="http://schemas.openxmlformats.org/officeDocument/2006/relationships" id="258" r:id="Re8403498af8a4030"/>
    <p:sldId xmlns:r="http://schemas.openxmlformats.org/officeDocument/2006/relationships" id="259" r:id="Rb3ece7d714684942"/>
    <p:sldId xmlns:r="http://schemas.openxmlformats.org/officeDocument/2006/relationships" id="260" r:id="Rbced3c52e4814e46"/>
    <p:sldId xmlns:r="http://schemas.openxmlformats.org/officeDocument/2006/relationships" id="261" r:id="R0edf7aa3645246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22463afd124184" /><Relationship Type="http://schemas.openxmlformats.org/officeDocument/2006/relationships/slide" Target="/ppt/slides/slide1.xml" Id="Rf06b538e068b47ee" /><Relationship Type="http://schemas.openxmlformats.org/officeDocument/2006/relationships/slide" Target="/ppt/slides/slide2.xml" Id="R72766341615f4734" /><Relationship Type="http://schemas.openxmlformats.org/officeDocument/2006/relationships/slide" Target="/ppt/slides/slide3.xml" Id="Re8403498af8a4030" /><Relationship Type="http://schemas.openxmlformats.org/officeDocument/2006/relationships/slide" Target="/ppt/slides/slide4.xml" Id="Rb3ece7d714684942" /><Relationship Type="http://schemas.openxmlformats.org/officeDocument/2006/relationships/slide" Target="/ppt/slides/slide5.xml" Id="Rbced3c52e4814e46" /><Relationship Type="http://schemas.openxmlformats.org/officeDocument/2006/relationships/slide" Target="/ppt/slides/slide6.xml" Id="R0edf7aa3645246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db085d2a6249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733d63895946b2" /><Relationship Type="http://schemas.openxmlformats.org/officeDocument/2006/relationships/theme" Target="/ppt/slideMasters/theme/theme1.xml" Id="Rf1b0e139b7e64d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733d63895946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f415c984e941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2e797085242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97c2c0dfc4b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edfa4301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cf441bf4e44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81b4626142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MPR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MPR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24 955 507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3 791 076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2 863 748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10 587 208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MPR Regnskap AS, St. Olavs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regnskap@mprg.no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www.mprg.no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991 318 631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MPR REGNSKAP AS</a:t>
            </a:r>
          </a:p>
        </p:txBody>
      </p:sp>
    </p:spTree>
  </p:cSld>
  <p:clrMapOvr>
    <a:masterClrMapping xmlns:a="http://schemas.openxmlformats.org/drawingml/2006/main"/>
  </p:clrMapOvr>
</p:sld>
</file>