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b0b21239d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562bb8d864426"/>
  </p:sldMasterIdLst>
  <p:sldIdLst>
    <p:sldId xmlns:r="http://schemas.openxmlformats.org/officeDocument/2006/relationships" id="256" r:id="R27ad6fe779b84237"/>
    <p:sldId xmlns:r="http://schemas.openxmlformats.org/officeDocument/2006/relationships" id="257" r:id="Rda140a5c1d604b94"/>
    <p:sldId xmlns:r="http://schemas.openxmlformats.org/officeDocument/2006/relationships" id="258" r:id="Reac326654d4e4c84"/>
    <p:sldId xmlns:r="http://schemas.openxmlformats.org/officeDocument/2006/relationships" id="259" r:id="R2be8f489487f4337"/>
    <p:sldId xmlns:r="http://schemas.openxmlformats.org/officeDocument/2006/relationships" id="260" r:id="Ra4d16f67aee24cfa"/>
    <p:sldId xmlns:r="http://schemas.openxmlformats.org/officeDocument/2006/relationships" id="261" r:id="Rbc837997bde241c1"/>
    <p:sldId xmlns:r="http://schemas.openxmlformats.org/officeDocument/2006/relationships" id="262" r:id="R6e6b9c239d42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562bb8d864426" /><Relationship Type="http://schemas.openxmlformats.org/officeDocument/2006/relationships/slide" Target="/ppt/slides/slide1.xml" Id="R27ad6fe779b84237" /><Relationship Type="http://schemas.openxmlformats.org/officeDocument/2006/relationships/slide" Target="/ppt/slides/slide2.xml" Id="Rda140a5c1d604b94" /><Relationship Type="http://schemas.openxmlformats.org/officeDocument/2006/relationships/slide" Target="/ppt/slides/slide3.xml" Id="Reac326654d4e4c84" /><Relationship Type="http://schemas.openxmlformats.org/officeDocument/2006/relationships/slide" Target="/ppt/slides/slide4.xml" Id="R2be8f489487f4337" /><Relationship Type="http://schemas.openxmlformats.org/officeDocument/2006/relationships/slide" Target="/ppt/slides/slide5.xml" Id="Ra4d16f67aee24cfa" /><Relationship Type="http://schemas.openxmlformats.org/officeDocument/2006/relationships/slide" Target="/ppt/slides/slide6.xml" Id="Rbc837997bde241c1" /><Relationship Type="http://schemas.openxmlformats.org/officeDocument/2006/relationships/slide" Target="/ppt/slides/slide7.xml" Id="R6e6b9c239d42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96ffa9d62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e5244f7144c76" /><Relationship Type="http://schemas.openxmlformats.org/officeDocument/2006/relationships/theme" Target="/ppt/slideMasters/theme/theme1.xml" Id="R63d6179e51a0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e5244f714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fe282b4a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c1d5ee7c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8155768da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5d091b5e6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ea0278214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92849a23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d21be45b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LEDSTEN HEGE LYSEBO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 ANETTE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