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47f19d43b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212a5946f482d"/>
  </p:sldMasterIdLst>
  <p:sldIdLst>
    <p:sldId xmlns:r="http://schemas.openxmlformats.org/officeDocument/2006/relationships" id="256" r:id="Re811b8cd07214687"/>
    <p:sldId xmlns:r="http://schemas.openxmlformats.org/officeDocument/2006/relationships" id="257" r:id="R4c175b0c7eaa4fb8"/>
    <p:sldId xmlns:r="http://schemas.openxmlformats.org/officeDocument/2006/relationships" id="258" r:id="R91a9928c092348e6"/>
    <p:sldId xmlns:r="http://schemas.openxmlformats.org/officeDocument/2006/relationships" id="259" r:id="R41f22db75a8948f4"/>
    <p:sldId xmlns:r="http://schemas.openxmlformats.org/officeDocument/2006/relationships" id="260" r:id="R3e03b0a3e7354605"/>
    <p:sldId xmlns:r="http://schemas.openxmlformats.org/officeDocument/2006/relationships" id="261" r:id="Rf5be9847447f476c"/>
    <p:sldId xmlns:r="http://schemas.openxmlformats.org/officeDocument/2006/relationships" id="262" r:id="R38d2a24feb37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212a5946f482d" /><Relationship Type="http://schemas.openxmlformats.org/officeDocument/2006/relationships/slide" Target="/ppt/slides/slide1.xml" Id="Re811b8cd07214687" /><Relationship Type="http://schemas.openxmlformats.org/officeDocument/2006/relationships/slide" Target="/ppt/slides/slide2.xml" Id="R4c175b0c7eaa4fb8" /><Relationship Type="http://schemas.openxmlformats.org/officeDocument/2006/relationships/slide" Target="/ppt/slides/slide3.xml" Id="R91a9928c092348e6" /><Relationship Type="http://schemas.openxmlformats.org/officeDocument/2006/relationships/slide" Target="/ppt/slides/slide4.xml" Id="R41f22db75a8948f4" /><Relationship Type="http://schemas.openxmlformats.org/officeDocument/2006/relationships/slide" Target="/ppt/slides/slide5.xml" Id="R3e03b0a3e7354605" /><Relationship Type="http://schemas.openxmlformats.org/officeDocument/2006/relationships/slide" Target="/ppt/slides/slide6.xml" Id="Rf5be9847447f476c" /><Relationship Type="http://schemas.openxmlformats.org/officeDocument/2006/relationships/slide" Target="/ppt/slides/slide7.xml" Id="R38d2a24feb37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29d134779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02e472421458f" /><Relationship Type="http://schemas.openxmlformats.org/officeDocument/2006/relationships/theme" Target="/ppt/slideMasters/theme/theme1.xml" Id="Rae803c1b9cbc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02e472421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c7aa6d38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7be96342c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1dfcc2642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708891ba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717fb631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81b58fb1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0268797b43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8 400 596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1 349 021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991 331 573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