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dd169c6c5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fd0aa62f745e2"/>
  </p:sldMasterIdLst>
  <p:sldIdLst>
    <p:sldId xmlns:r="http://schemas.openxmlformats.org/officeDocument/2006/relationships" id="256" r:id="R228b33765a8d4bc3"/>
    <p:sldId xmlns:r="http://schemas.openxmlformats.org/officeDocument/2006/relationships" id="257" r:id="Rd0e8b8f0219f440b"/>
    <p:sldId xmlns:r="http://schemas.openxmlformats.org/officeDocument/2006/relationships" id="258" r:id="Ra28299f8ee194f34"/>
    <p:sldId xmlns:r="http://schemas.openxmlformats.org/officeDocument/2006/relationships" id="259" r:id="Rf37fec80ae3d456e"/>
    <p:sldId xmlns:r="http://schemas.openxmlformats.org/officeDocument/2006/relationships" id="260" r:id="R4287dced104a4577"/>
    <p:sldId xmlns:r="http://schemas.openxmlformats.org/officeDocument/2006/relationships" id="261" r:id="R307b3cb9a4e1412e"/>
    <p:sldId xmlns:r="http://schemas.openxmlformats.org/officeDocument/2006/relationships" id="262" r:id="R412021d71254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fd0aa62f745e2" /><Relationship Type="http://schemas.openxmlformats.org/officeDocument/2006/relationships/slide" Target="/ppt/slides/slide1.xml" Id="R228b33765a8d4bc3" /><Relationship Type="http://schemas.openxmlformats.org/officeDocument/2006/relationships/slide" Target="/ppt/slides/slide2.xml" Id="Rd0e8b8f0219f440b" /><Relationship Type="http://schemas.openxmlformats.org/officeDocument/2006/relationships/slide" Target="/ppt/slides/slide3.xml" Id="Ra28299f8ee194f34" /><Relationship Type="http://schemas.openxmlformats.org/officeDocument/2006/relationships/slide" Target="/ppt/slides/slide4.xml" Id="Rf37fec80ae3d456e" /><Relationship Type="http://schemas.openxmlformats.org/officeDocument/2006/relationships/slide" Target="/ppt/slides/slide5.xml" Id="R4287dced104a4577" /><Relationship Type="http://schemas.openxmlformats.org/officeDocument/2006/relationships/slide" Target="/ppt/slides/slide6.xml" Id="R307b3cb9a4e1412e" /><Relationship Type="http://schemas.openxmlformats.org/officeDocument/2006/relationships/slide" Target="/ppt/slides/slide7.xml" Id="R412021d71254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dc335bbfc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09ae48fd4d99" /><Relationship Type="http://schemas.openxmlformats.org/officeDocument/2006/relationships/theme" Target="/ppt/slideMasters/theme/theme1.xml" Id="Rf459b70575ec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b09ae48fd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f316fee13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3a4e0a79d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0cbc15acc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890ae42df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52174dfa4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e3676c45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85862c84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TOURIGA NACIONAL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991 345 388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