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3e0aabd5264c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4c92add64840b8"/>
  </p:sldMasterIdLst>
  <p:sldIdLst>
    <p:sldId xmlns:r="http://schemas.openxmlformats.org/officeDocument/2006/relationships" id="256" r:id="R19ec405515584170"/>
    <p:sldId xmlns:r="http://schemas.openxmlformats.org/officeDocument/2006/relationships" id="257" r:id="Re4534d54c0054a65"/>
    <p:sldId xmlns:r="http://schemas.openxmlformats.org/officeDocument/2006/relationships" id="258" r:id="R70f0e0f0c3b84570"/>
    <p:sldId xmlns:r="http://schemas.openxmlformats.org/officeDocument/2006/relationships" id="259" r:id="R18f89bc811224f1f"/>
    <p:sldId xmlns:r="http://schemas.openxmlformats.org/officeDocument/2006/relationships" id="260" r:id="Rd37cfd5fb76d4bdf"/>
    <p:sldId xmlns:r="http://schemas.openxmlformats.org/officeDocument/2006/relationships" id="261" r:id="Rcdc4f6d1f51a401d"/>
    <p:sldId xmlns:r="http://schemas.openxmlformats.org/officeDocument/2006/relationships" id="262" r:id="Rf05bb8ddd5b940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4c92add64840b8" /><Relationship Type="http://schemas.openxmlformats.org/officeDocument/2006/relationships/slide" Target="/ppt/slides/slide1.xml" Id="R19ec405515584170" /><Relationship Type="http://schemas.openxmlformats.org/officeDocument/2006/relationships/slide" Target="/ppt/slides/slide2.xml" Id="Re4534d54c0054a65" /><Relationship Type="http://schemas.openxmlformats.org/officeDocument/2006/relationships/slide" Target="/ppt/slides/slide3.xml" Id="R70f0e0f0c3b84570" /><Relationship Type="http://schemas.openxmlformats.org/officeDocument/2006/relationships/slide" Target="/ppt/slides/slide4.xml" Id="R18f89bc811224f1f" /><Relationship Type="http://schemas.openxmlformats.org/officeDocument/2006/relationships/slide" Target="/ppt/slides/slide5.xml" Id="Rd37cfd5fb76d4bdf" /><Relationship Type="http://schemas.openxmlformats.org/officeDocument/2006/relationships/slide" Target="/ppt/slides/slide6.xml" Id="Rcdc4f6d1f51a401d" /><Relationship Type="http://schemas.openxmlformats.org/officeDocument/2006/relationships/slide" Target="/ppt/slides/slide7.xml" Id="Rf05bb8ddd5b940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cf06dd80d47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93b44b49e4ec5" /><Relationship Type="http://schemas.openxmlformats.org/officeDocument/2006/relationships/theme" Target="/ppt/slideMasters/theme/theme1.xml" Id="R02eb6dbd7e2340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893b44b49e4e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4f20435804a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4f9b5a44349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8c648d64245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fdd417ee145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785c649b442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65a438af041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d150ad64144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SAGAHILL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SAGAHILL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327 819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−1 201 287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30 763 837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91 600 719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116 218 445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K.T. BRØVIG INVEST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CAMPITOR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CAMPITOR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Tørres Kristian Brøvig, Nodenesveien 58B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4643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991 395 865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SAGAHILL AS</a:t>
            </a:r>
          </a:p>
        </p:txBody>
      </p:sp>
    </p:spTree>
  </p:cSld>
  <p:clrMapOvr>
    <a:masterClrMapping xmlns:a="http://schemas.openxmlformats.org/drawingml/2006/main"/>
  </p:clrMapOvr>
</p:sld>
</file>