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ea0c52a95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c118f14d94831"/>
  </p:sldMasterIdLst>
  <p:sldIdLst>
    <p:sldId xmlns:r="http://schemas.openxmlformats.org/officeDocument/2006/relationships" id="256" r:id="R006fc7ac8a374258"/>
    <p:sldId xmlns:r="http://schemas.openxmlformats.org/officeDocument/2006/relationships" id="257" r:id="R97190b33b05d4c8e"/>
    <p:sldId xmlns:r="http://schemas.openxmlformats.org/officeDocument/2006/relationships" id="258" r:id="Rff64ec9b0e114a74"/>
    <p:sldId xmlns:r="http://schemas.openxmlformats.org/officeDocument/2006/relationships" id="259" r:id="Rfc609ace238b4a08"/>
    <p:sldId xmlns:r="http://schemas.openxmlformats.org/officeDocument/2006/relationships" id="260" r:id="Rab0559b40c30408c"/>
    <p:sldId xmlns:r="http://schemas.openxmlformats.org/officeDocument/2006/relationships" id="261" r:id="R3ae7998091744375"/>
    <p:sldId xmlns:r="http://schemas.openxmlformats.org/officeDocument/2006/relationships" id="262" r:id="Rb0b6b1f5b979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c118f14d94831" /><Relationship Type="http://schemas.openxmlformats.org/officeDocument/2006/relationships/slide" Target="/ppt/slides/slide1.xml" Id="R006fc7ac8a374258" /><Relationship Type="http://schemas.openxmlformats.org/officeDocument/2006/relationships/slide" Target="/ppt/slides/slide2.xml" Id="R97190b33b05d4c8e" /><Relationship Type="http://schemas.openxmlformats.org/officeDocument/2006/relationships/slide" Target="/ppt/slides/slide3.xml" Id="Rff64ec9b0e114a74" /><Relationship Type="http://schemas.openxmlformats.org/officeDocument/2006/relationships/slide" Target="/ppt/slides/slide4.xml" Id="Rfc609ace238b4a08" /><Relationship Type="http://schemas.openxmlformats.org/officeDocument/2006/relationships/slide" Target="/ppt/slides/slide5.xml" Id="Rab0559b40c30408c" /><Relationship Type="http://schemas.openxmlformats.org/officeDocument/2006/relationships/slide" Target="/ppt/slides/slide6.xml" Id="R3ae7998091744375" /><Relationship Type="http://schemas.openxmlformats.org/officeDocument/2006/relationships/slide" Target="/ppt/slides/slide7.xml" Id="Rb0b6b1f5b979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f3283fc9b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8ee8223e4f8e" /><Relationship Type="http://schemas.openxmlformats.org/officeDocument/2006/relationships/theme" Target="/ppt/slideMasters/theme/theme1.xml" Id="R72e54b021aed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38ee8223e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361905a93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83e28d602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1cca294674c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74cabb43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ce389e854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90bd3310a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c0b54d749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K.T. BRØVIG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K.T. BRØVIG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22 908 948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BRØVIG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Tørres Kristian Brøvig, Nodenesveien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