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159c56021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9000472214986"/>
  </p:sldMasterIdLst>
  <p:sldIdLst>
    <p:sldId xmlns:r="http://schemas.openxmlformats.org/officeDocument/2006/relationships" id="256" r:id="Rb3b21db6b6de4be8"/>
    <p:sldId xmlns:r="http://schemas.openxmlformats.org/officeDocument/2006/relationships" id="257" r:id="R1b064e9eb7eb4b6a"/>
    <p:sldId xmlns:r="http://schemas.openxmlformats.org/officeDocument/2006/relationships" id="258" r:id="Rbdd6da01c5f44f95"/>
    <p:sldId xmlns:r="http://schemas.openxmlformats.org/officeDocument/2006/relationships" id="259" r:id="R2011a75a06f5491e"/>
    <p:sldId xmlns:r="http://schemas.openxmlformats.org/officeDocument/2006/relationships" id="260" r:id="R4835d954257f45d9"/>
    <p:sldId xmlns:r="http://schemas.openxmlformats.org/officeDocument/2006/relationships" id="261" r:id="R1831478d51c84f56"/>
    <p:sldId xmlns:r="http://schemas.openxmlformats.org/officeDocument/2006/relationships" id="262" r:id="R89bf77f985ff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9000472214986" /><Relationship Type="http://schemas.openxmlformats.org/officeDocument/2006/relationships/slide" Target="/ppt/slides/slide1.xml" Id="Rb3b21db6b6de4be8" /><Relationship Type="http://schemas.openxmlformats.org/officeDocument/2006/relationships/slide" Target="/ppt/slides/slide2.xml" Id="R1b064e9eb7eb4b6a" /><Relationship Type="http://schemas.openxmlformats.org/officeDocument/2006/relationships/slide" Target="/ppt/slides/slide3.xml" Id="Rbdd6da01c5f44f95" /><Relationship Type="http://schemas.openxmlformats.org/officeDocument/2006/relationships/slide" Target="/ppt/slides/slide4.xml" Id="R2011a75a06f5491e" /><Relationship Type="http://schemas.openxmlformats.org/officeDocument/2006/relationships/slide" Target="/ppt/slides/slide5.xml" Id="R4835d954257f45d9" /><Relationship Type="http://schemas.openxmlformats.org/officeDocument/2006/relationships/slide" Target="/ppt/slides/slide6.xml" Id="R1831478d51c84f56" /><Relationship Type="http://schemas.openxmlformats.org/officeDocument/2006/relationships/slide" Target="/ppt/slides/slide7.xml" Id="R89bf77f985ff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b6600e5d1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0de0859e410c" /><Relationship Type="http://schemas.openxmlformats.org/officeDocument/2006/relationships/theme" Target="/ppt/slideMasters/theme/theme1.xml" Id="R84f9982e7b44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b0de0859e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3320c1a0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b830ffb1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5a9de452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9d6ae8ca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8ca2885f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d94cdb6c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b6f901a1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