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a8252b2a9f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1166a1c7e846df"/>
  </p:sldMasterIdLst>
  <p:sldIdLst>
    <p:sldId xmlns:r="http://schemas.openxmlformats.org/officeDocument/2006/relationships" id="256" r:id="Rcdd7bab303ca47f6"/>
    <p:sldId xmlns:r="http://schemas.openxmlformats.org/officeDocument/2006/relationships" id="257" r:id="R95edf3d6a21e42da"/>
    <p:sldId xmlns:r="http://schemas.openxmlformats.org/officeDocument/2006/relationships" id="258" r:id="R40686c5e9d87403f"/>
    <p:sldId xmlns:r="http://schemas.openxmlformats.org/officeDocument/2006/relationships" id="259" r:id="R86dc5cc9b2d4432b"/>
    <p:sldId xmlns:r="http://schemas.openxmlformats.org/officeDocument/2006/relationships" id="260" r:id="R7c4599d6d35142f8"/>
    <p:sldId xmlns:r="http://schemas.openxmlformats.org/officeDocument/2006/relationships" id="261" r:id="R6e7f31eb9ec2481c"/>
    <p:sldId xmlns:r="http://schemas.openxmlformats.org/officeDocument/2006/relationships" id="262" r:id="R6f9d6507a4014d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166a1c7e846df" /><Relationship Type="http://schemas.openxmlformats.org/officeDocument/2006/relationships/slide" Target="/ppt/slides/slide1.xml" Id="Rcdd7bab303ca47f6" /><Relationship Type="http://schemas.openxmlformats.org/officeDocument/2006/relationships/slide" Target="/ppt/slides/slide2.xml" Id="R95edf3d6a21e42da" /><Relationship Type="http://schemas.openxmlformats.org/officeDocument/2006/relationships/slide" Target="/ppt/slides/slide3.xml" Id="R40686c5e9d87403f" /><Relationship Type="http://schemas.openxmlformats.org/officeDocument/2006/relationships/slide" Target="/ppt/slides/slide4.xml" Id="R86dc5cc9b2d4432b" /><Relationship Type="http://schemas.openxmlformats.org/officeDocument/2006/relationships/slide" Target="/ppt/slides/slide5.xml" Id="R7c4599d6d35142f8" /><Relationship Type="http://schemas.openxmlformats.org/officeDocument/2006/relationships/slide" Target="/ppt/slides/slide6.xml" Id="R6e7f31eb9ec2481c" /><Relationship Type="http://schemas.openxmlformats.org/officeDocument/2006/relationships/slide" Target="/ppt/slides/slide7.xml" Id="R6f9d6507a4014d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dacfc2ff5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a1c6f7f7e448e" /><Relationship Type="http://schemas.openxmlformats.org/officeDocument/2006/relationships/theme" Target="/ppt/slideMasters/theme/theme1.xml" Id="R32d927de7413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a1c6f7f7e44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5b4f8daa04e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bd4a40a87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84dc2e29d49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1d965ea2f43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2cf1189da4e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3958eaec149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5eae7bc76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PARATA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1 660 469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2 663 214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AGNITIO AS  –  78,5 %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CLAUSEN REKNESKAP AS  –  19,6 %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MYRLAND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991 405 518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