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dfb007437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4fc7bbc954cdb"/>
  </p:sldMasterIdLst>
  <p:sldIdLst>
    <p:sldId xmlns:r="http://schemas.openxmlformats.org/officeDocument/2006/relationships" id="256" r:id="R959dab3070d34c24"/>
    <p:sldId xmlns:r="http://schemas.openxmlformats.org/officeDocument/2006/relationships" id="257" r:id="Ra7ded2918c4a45cb"/>
    <p:sldId xmlns:r="http://schemas.openxmlformats.org/officeDocument/2006/relationships" id="258" r:id="R85be54f1054d4afb"/>
    <p:sldId xmlns:r="http://schemas.openxmlformats.org/officeDocument/2006/relationships" id="259" r:id="R0aac9c12ce9c4554"/>
    <p:sldId xmlns:r="http://schemas.openxmlformats.org/officeDocument/2006/relationships" id="260" r:id="Ra3e9df54e0b342d2"/>
    <p:sldId xmlns:r="http://schemas.openxmlformats.org/officeDocument/2006/relationships" id="261" r:id="Re55742aecc9441bf"/>
    <p:sldId xmlns:r="http://schemas.openxmlformats.org/officeDocument/2006/relationships" id="262" r:id="Ra0a373da6b3f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4fc7bbc954cdb" /><Relationship Type="http://schemas.openxmlformats.org/officeDocument/2006/relationships/slide" Target="/ppt/slides/slide1.xml" Id="R959dab3070d34c24" /><Relationship Type="http://schemas.openxmlformats.org/officeDocument/2006/relationships/slide" Target="/ppt/slides/slide2.xml" Id="Ra7ded2918c4a45cb" /><Relationship Type="http://schemas.openxmlformats.org/officeDocument/2006/relationships/slide" Target="/ppt/slides/slide3.xml" Id="R85be54f1054d4afb" /><Relationship Type="http://schemas.openxmlformats.org/officeDocument/2006/relationships/slide" Target="/ppt/slides/slide4.xml" Id="R0aac9c12ce9c4554" /><Relationship Type="http://schemas.openxmlformats.org/officeDocument/2006/relationships/slide" Target="/ppt/slides/slide5.xml" Id="Ra3e9df54e0b342d2" /><Relationship Type="http://schemas.openxmlformats.org/officeDocument/2006/relationships/slide" Target="/ppt/slides/slide6.xml" Id="Re55742aecc9441bf" /><Relationship Type="http://schemas.openxmlformats.org/officeDocument/2006/relationships/slide" Target="/ppt/slides/slide7.xml" Id="Ra0a373da6b3f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43015674e47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0fb5e4e4c4a40" /><Relationship Type="http://schemas.openxmlformats.org/officeDocument/2006/relationships/theme" Target="/ppt/slideMasters/theme/theme1.xml" Id="Rcc041185a22745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0fb5e4e4c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b8a15db3f47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9173cf61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7d7e8997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a620de7e4f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af93d508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b8414b79745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ab988e437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KRFA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BY FARSTAD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KRFA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farstadkristinby@gmail.com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991 420 657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KRFA AS</a:t>
            </a:r>
          </a:p>
        </p:txBody>
      </p:sp>
    </p:spTree>
  </p:cSld>
  <p:clrMapOvr>
    <a:masterClrMapping xmlns:a="http://schemas.openxmlformats.org/drawingml/2006/main"/>
  </p:clrMapOvr>
</p:sld>
</file>