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9c987691c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579b701404466"/>
  </p:sldMasterIdLst>
  <p:sldIdLst>
    <p:sldId xmlns:r="http://schemas.openxmlformats.org/officeDocument/2006/relationships" id="256" r:id="Rc7830c37fdbf42f6"/>
    <p:sldId xmlns:r="http://schemas.openxmlformats.org/officeDocument/2006/relationships" id="257" r:id="R94af9f65eba048ee"/>
    <p:sldId xmlns:r="http://schemas.openxmlformats.org/officeDocument/2006/relationships" id="258" r:id="R1c6f0b16a6354113"/>
    <p:sldId xmlns:r="http://schemas.openxmlformats.org/officeDocument/2006/relationships" id="259" r:id="R9c5dfe7afbf44f23"/>
    <p:sldId xmlns:r="http://schemas.openxmlformats.org/officeDocument/2006/relationships" id="260" r:id="Ra43db4fdea8b4618"/>
    <p:sldId xmlns:r="http://schemas.openxmlformats.org/officeDocument/2006/relationships" id="261" r:id="Rf9c6251fe8d34511"/>
    <p:sldId xmlns:r="http://schemas.openxmlformats.org/officeDocument/2006/relationships" id="262" r:id="R6ddbc9d465f9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579b701404466" /><Relationship Type="http://schemas.openxmlformats.org/officeDocument/2006/relationships/slide" Target="/ppt/slides/slide1.xml" Id="Rc7830c37fdbf42f6" /><Relationship Type="http://schemas.openxmlformats.org/officeDocument/2006/relationships/slide" Target="/ppt/slides/slide2.xml" Id="R94af9f65eba048ee" /><Relationship Type="http://schemas.openxmlformats.org/officeDocument/2006/relationships/slide" Target="/ppt/slides/slide3.xml" Id="R1c6f0b16a6354113" /><Relationship Type="http://schemas.openxmlformats.org/officeDocument/2006/relationships/slide" Target="/ppt/slides/slide4.xml" Id="R9c5dfe7afbf44f23" /><Relationship Type="http://schemas.openxmlformats.org/officeDocument/2006/relationships/slide" Target="/ppt/slides/slide5.xml" Id="Ra43db4fdea8b4618" /><Relationship Type="http://schemas.openxmlformats.org/officeDocument/2006/relationships/slide" Target="/ppt/slides/slide6.xml" Id="Rf9c6251fe8d34511" /><Relationship Type="http://schemas.openxmlformats.org/officeDocument/2006/relationships/slide" Target="/ppt/slides/slide7.xml" Id="R6ddbc9d465f9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5fa2b7abe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3ce3f11b74b33" /><Relationship Type="http://schemas.openxmlformats.org/officeDocument/2006/relationships/theme" Target="/ppt/slideMasters/theme/theme1.xml" Id="Rde7f753006f2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3ce3f11b74b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18616f837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ba621e694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d4a673cda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78800d7a7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46c52edf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e3763bc05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f2e92af02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