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d516f8710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8abbda5f44045"/>
  </p:sldMasterIdLst>
  <p:sldIdLst>
    <p:sldId xmlns:r="http://schemas.openxmlformats.org/officeDocument/2006/relationships" id="256" r:id="Rcc4bca0473af4f70"/>
    <p:sldId xmlns:r="http://schemas.openxmlformats.org/officeDocument/2006/relationships" id="257" r:id="Rdc60a01cff714924"/>
    <p:sldId xmlns:r="http://schemas.openxmlformats.org/officeDocument/2006/relationships" id="258" r:id="Rf3a574816c6c40f0"/>
    <p:sldId xmlns:r="http://schemas.openxmlformats.org/officeDocument/2006/relationships" id="259" r:id="R8715ba7329aa4c14"/>
    <p:sldId xmlns:r="http://schemas.openxmlformats.org/officeDocument/2006/relationships" id="260" r:id="Ra94e12cfdfaa4a90"/>
    <p:sldId xmlns:r="http://schemas.openxmlformats.org/officeDocument/2006/relationships" id="261" r:id="R546105ffb0a54d60"/>
    <p:sldId xmlns:r="http://schemas.openxmlformats.org/officeDocument/2006/relationships" id="262" r:id="R89629f85ce43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8abbda5f44045" /><Relationship Type="http://schemas.openxmlformats.org/officeDocument/2006/relationships/slide" Target="/ppt/slides/slide1.xml" Id="Rcc4bca0473af4f70" /><Relationship Type="http://schemas.openxmlformats.org/officeDocument/2006/relationships/slide" Target="/ppt/slides/slide2.xml" Id="Rdc60a01cff714924" /><Relationship Type="http://schemas.openxmlformats.org/officeDocument/2006/relationships/slide" Target="/ppt/slides/slide3.xml" Id="Rf3a574816c6c40f0" /><Relationship Type="http://schemas.openxmlformats.org/officeDocument/2006/relationships/slide" Target="/ppt/slides/slide4.xml" Id="R8715ba7329aa4c14" /><Relationship Type="http://schemas.openxmlformats.org/officeDocument/2006/relationships/slide" Target="/ppt/slides/slide5.xml" Id="Ra94e12cfdfaa4a90" /><Relationship Type="http://schemas.openxmlformats.org/officeDocument/2006/relationships/slide" Target="/ppt/slides/slide6.xml" Id="R546105ffb0a54d60" /><Relationship Type="http://schemas.openxmlformats.org/officeDocument/2006/relationships/slide" Target="/ppt/slides/slide7.xml" Id="R89629f85ce43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44ceb4e25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b3d72fa54f16" /><Relationship Type="http://schemas.openxmlformats.org/officeDocument/2006/relationships/theme" Target="/ppt/slideMasters/theme/theme1.xml" Id="R82b6fee316bf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4b3d72fa5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69b2e051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8bc30639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4cc79dcf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d1aca9d6c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d96b84d9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dd928ffc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dbe2cddd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 OBLIGASJON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OBLIGASJON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39 420 266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RISØY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VEKST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Risøy, 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991 454 071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OBLIGASJON AS</a:t>
            </a:r>
          </a:p>
        </p:txBody>
      </p:sp>
    </p:spTree>
  </p:cSld>
  <p:clrMapOvr>
    <a:masterClrMapping xmlns:a="http://schemas.openxmlformats.org/drawingml/2006/main"/>
  </p:clrMapOvr>
</p:sld>
</file>