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54cb8cad6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bfb36a1fe4886"/>
  </p:sldMasterIdLst>
  <p:sldIdLst>
    <p:sldId xmlns:r="http://schemas.openxmlformats.org/officeDocument/2006/relationships" id="256" r:id="Rbc3e58de24b64a02"/>
    <p:sldId xmlns:r="http://schemas.openxmlformats.org/officeDocument/2006/relationships" id="257" r:id="R887952879fa44f61"/>
    <p:sldId xmlns:r="http://schemas.openxmlformats.org/officeDocument/2006/relationships" id="258" r:id="Rbef4ed0063f14319"/>
    <p:sldId xmlns:r="http://schemas.openxmlformats.org/officeDocument/2006/relationships" id="259" r:id="R8be96acfcd054201"/>
    <p:sldId xmlns:r="http://schemas.openxmlformats.org/officeDocument/2006/relationships" id="260" r:id="R6b9fac15f5b4472d"/>
    <p:sldId xmlns:r="http://schemas.openxmlformats.org/officeDocument/2006/relationships" id="261" r:id="Rf9cc0229bacf4022"/>
    <p:sldId xmlns:r="http://schemas.openxmlformats.org/officeDocument/2006/relationships" id="262" r:id="R5451daa554c7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bfb36a1fe4886" /><Relationship Type="http://schemas.openxmlformats.org/officeDocument/2006/relationships/slide" Target="/ppt/slides/slide1.xml" Id="Rbc3e58de24b64a02" /><Relationship Type="http://schemas.openxmlformats.org/officeDocument/2006/relationships/slide" Target="/ppt/slides/slide2.xml" Id="R887952879fa44f61" /><Relationship Type="http://schemas.openxmlformats.org/officeDocument/2006/relationships/slide" Target="/ppt/slides/slide3.xml" Id="Rbef4ed0063f14319" /><Relationship Type="http://schemas.openxmlformats.org/officeDocument/2006/relationships/slide" Target="/ppt/slides/slide4.xml" Id="R8be96acfcd054201" /><Relationship Type="http://schemas.openxmlformats.org/officeDocument/2006/relationships/slide" Target="/ppt/slides/slide5.xml" Id="R6b9fac15f5b4472d" /><Relationship Type="http://schemas.openxmlformats.org/officeDocument/2006/relationships/slide" Target="/ppt/slides/slide6.xml" Id="Rf9cc0229bacf4022" /><Relationship Type="http://schemas.openxmlformats.org/officeDocument/2006/relationships/slide" Target="/ppt/slides/slide7.xml" Id="R5451daa554c7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7128fe5b3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5a884817405f" /><Relationship Type="http://schemas.openxmlformats.org/officeDocument/2006/relationships/theme" Target="/ppt/slideMasters/theme/theme1.xml" Id="R0aeb8de3da83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55a884817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cf7ca1fa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0fd1345e1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c6e14401c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a2e91b999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23946e0b9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b43a19e9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3b1f8f9bc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