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28a6657b05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0120b387741d0"/>
  </p:sldMasterIdLst>
  <p:sldIdLst>
    <p:sldId xmlns:r="http://schemas.openxmlformats.org/officeDocument/2006/relationships" id="256" r:id="Re83b4b8dee0a4e29"/>
    <p:sldId xmlns:r="http://schemas.openxmlformats.org/officeDocument/2006/relationships" id="257" r:id="Reac00ca02e4a4f03"/>
    <p:sldId xmlns:r="http://schemas.openxmlformats.org/officeDocument/2006/relationships" id="258" r:id="R559370fe0ba74006"/>
    <p:sldId xmlns:r="http://schemas.openxmlformats.org/officeDocument/2006/relationships" id="259" r:id="R8dc1569ff5d34aba"/>
    <p:sldId xmlns:r="http://schemas.openxmlformats.org/officeDocument/2006/relationships" id="260" r:id="R8d49c17bf3984914"/>
    <p:sldId xmlns:r="http://schemas.openxmlformats.org/officeDocument/2006/relationships" id="261" r:id="R7ef4b3f891414117"/>
    <p:sldId xmlns:r="http://schemas.openxmlformats.org/officeDocument/2006/relationships" id="262" r:id="R1e7a40003801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0120b387741d0" /><Relationship Type="http://schemas.openxmlformats.org/officeDocument/2006/relationships/slide" Target="/ppt/slides/slide1.xml" Id="Re83b4b8dee0a4e29" /><Relationship Type="http://schemas.openxmlformats.org/officeDocument/2006/relationships/slide" Target="/ppt/slides/slide2.xml" Id="Reac00ca02e4a4f03" /><Relationship Type="http://schemas.openxmlformats.org/officeDocument/2006/relationships/slide" Target="/ppt/slides/slide3.xml" Id="R559370fe0ba74006" /><Relationship Type="http://schemas.openxmlformats.org/officeDocument/2006/relationships/slide" Target="/ppt/slides/slide4.xml" Id="R8dc1569ff5d34aba" /><Relationship Type="http://schemas.openxmlformats.org/officeDocument/2006/relationships/slide" Target="/ppt/slides/slide5.xml" Id="R8d49c17bf3984914" /><Relationship Type="http://schemas.openxmlformats.org/officeDocument/2006/relationships/slide" Target="/ppt/slides/slide6.xml" Id="R7ef4b3f891414117" /><Relationship Type="http://schemas.openxmlformats.org/officeDocument/2006/relationships/slide" Target="/ppt/slides/slide7.xml" Id="R1e7a40003801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2ac4c5bc5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6de66593543df" /><Relationship Type="http://schemas.openxmlformats.org/officeDocument/2006/relationships/theme" Target="/ppt/slideMasters/theme/theme1.xml" Id="R59a860b07cf5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6de665935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5f96d8b09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732066848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375ab4842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f93b6b091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ef3aab51e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62c36eade40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0034d50fe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88 007 856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89 126 168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CAMILLA GLUD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PETER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MARIA GLUD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991 482 458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