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d9d71fdcd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1567e56834318"/>
  </p:sldMasterIdLst>
  <p:sldIdLst>
    <p:sldId xmlns:r="http://schemas.openxmlformats.org/officeDocument/2006/relationships" id="256" r:id="Re32ac88216394816"/>
    <p:sldId xmlns:r="http://schemas.openxmlformats.org/officeDocument/2006/relationships" id="257" r:id="R6fd987a04a81489d"/>
    <p:sldId xmlns:r="http://schemas.openxmlformats.org/officeDocument/2006/relationships" id="258" r:id="R49a68976ad814dbd"/>
    <p:sldId xmlns:r="http://schemas.openxmlformats.org/officeDocument/2006/relationships" id="259" r:id="R1a8143a274244f1b"/>
    <p:sldId xmlns:r="http://schemas.openxmlformats.org/officeDocument/2006/relationships" id="260" r:id="Ra6f75bd892254bba"/>
    <p:sldId xmlns:r="http://schemas.openxmlformats.org/officeDocument/2006/relationships" id="261" r:id="R6a1b02e3002b44f8"/>
    <p:sldId xmlns:r="http://schemas.openxmlformats.org/officeDocument/2006/relationships" id="262" r:id="R4b15c050c7fc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1567e56834318" /><Relationship Type="http://schemas.openxmlformats.org/officeDocument/2006/relationships/slide" Target="/ppt/slides/slide1.xml" Id="Re32ac88216394816" /><Relationship Type="http://schemas.openxmlformats.org/officeDocument/2006/relationships/slide" Target="/ppt/slides/slide2.xml" Id="R6fd987a04a81489d" /><Relationship Type="http://schemas.openxmlformats.org/officeDocument/2006/relationships/slide" Target="/ppt/slides/slide3.xml" Id="R49a68976ad814dbd" /><Relationship Type="http://schemas.openxmlformats.org/officeDocument/2006/relationships/slide" Target="/ppt/slides/slide4.xml" Id="R1a8143a274244f1b" /><Relationship Type="http://schemas.openxmlformats.org/officeDocument/2006/relationships/slide" Target="/ppt/slides/slide5.xml" Id="Ra6f75bd892254bba" /><Relationship Type="http://schemas.openxmlformats.org/officeDocument/2006/relationships/slide" Target="/ppt/slides/slide6.xml" Id="R6a1b02e3002b44f8" /><Relationship Type="http://schemas.openxmlformats.org/officeDocument/2006/relationships/slide" Target="/ppt/slides/slide7.xml" Id="R4b15c050c7fc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e0b0f36bf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3795685c648ab" /><Relationship Type="http://schemas.openxmlformats.org/officeDocument/2006/relationships/theme" Target="/ppt/slideMasters/theme/theme1.xml" Id="Rebf36ad79169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3795685c6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b951d13ec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73730571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801ca72d5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593f03c54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8e25620bd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c44fc67e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32ca7a200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FRORUD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GRAVESERVICE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27 568 489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34 530 764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Elvestadveien 811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92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991 597 549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