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da94436b9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3dc376fc24e07"/>
  </p:sldMasterIdLst>
  <p:sldIdLst>
    <p:sldId xmlns:r="http://schemas.openxmlformats.org/officeDocument/2006/relationships" id="256" r:id="Rf05db8e48dfd4bff"/>
    <p:sldId xmlns:r="http://schemas.openxmlformats.org/officeDocument/2006/relationships" id="257" r:id="R8273eac4c5664cb0"/>
    <p:sldId xmlns:r="http://schemas.openxmlformats.org/officeDocument/2006/relationships" id="258" r:id="R008ae8d731244b5e"/>
    <p:sldId xmlns:r="http://schemas.openxmlformats.org/officeDocument/2006/relationships" id="259" r:id="R87826a3468c844ba"/>
    <p:sldId xmlns:r="http://schemas.openxmlformats.org/officeDocument/2006/relationships" id="260" r:id="R4a71de2c759f4bf2"/>
    <p:sldId xmlns:r="http://schemas.openxmlformats.org/officeDocument/2006/relationships" id="261" r:id="Rf2ff7b666d8c4a4b"/>
    <p:sldId xmlns:r="http://schemas.openxmlformats.org/officeDocument/2006/relationships" id="262" r:id="Rcf7208d46f4944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3dc376fc24e07" /><Relationship Type="http://schemas.openxmlformats.org/officeDocument/2006/relationships/slide" Target="/ppt/slides/slide1.xml" Id="Rf05db8e48dfd4bff" /><Relationship Type="http://schemas.openxmlformats.org/officeDocument/2006/relationships/slide" Target="/ppt/slides/slide2.xml" Id="R8273eac4c5664cb0" /><Relationship Type="http://schemas.openxmlformats.org/officeDocument/2006/relationships/slide" Target="/ppt/slides/slide3.xml" Id="R008ae8d731244b5e" /><Relationship Type="http://schemas.openxmlformats.org/officeDocument/2006/relationships/slide" Target="/ppt/slides/slide4.xml" Id="R87826a3468c844ba" /><Relationship Type="http://schemas.openxmlformats.org/officeDocument/2006/relationships/slide" Target="/ppt/slides/slide5.xml" Id="R4a71de2c759f4bf2" /><Relationship Type="http://schemas.openxmlformats.org/officeDocument/2006/relationships/slide" Target="/ppt/slides/slide6.xml" Id="Rf2ff7b666d8c4a4b" /><Relationship Type="http://schemas.openxmlformats.org/officeDocument/2006/relationships/slide" Target="/ppt/slides/slide7.xml" Id="Rcf7208d46f4944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a2556e13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78cf73944b71" /><Relationship Type="http://schemas.openxmlformats.org/officeDocument/2006/relationships/theme" Target="/ppt/slideMasters/theme/theme1.xml" Id="R702a7ce91aaa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778cf7394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31ebf6ae8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1aaae08447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fa1801f75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f0e20970b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faea76e2e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d9820145f44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357210a35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