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b9fb1299c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5619591284f26"/>
  </p:sldMasterIdLst>
  <p:sldIdLst>
    <p:sldId xmlns:r="http://schemas.openxmlformats.org/officeDocument/2006/relationships" id="256" r:id="R3b950f52c3284015"/>
    <p:sldId xmlns:r="http://schemas.openxmlformats.org/officeDocument/2006/relationships" id="257" r:id="Rec50ec08dc55491e"/>
    <p:sldId xmlns:r="http://schemas.openxmlformats.org/officeDocument/2006/relationships" id="258" r:id="Ra5de517647d841d3"/>
    <p:sldId xmlns:r="http://schemas.openxmlformats.org/officeDocument/2006/relationships" id="259" r:id="R5286aae981594bbb"/>
    <p:sldId xmlns:r="http://schemas.openxmlformats.org/officeDocument/2006/relationships" id="260" r:id="Rda2c65bd327141c9"/>
    <p:sldId xmlns:r="http://schemas.openxmlformats.org/officeDocument/2006/relationships" id="261" r:id="Rb025bf94505e4bd6"/>
    <p:sldId xmlns:r="http://schemas.openxmlformats.org/officeDocument/2006/relationships" id="262" r:id="R9d9730fb52e9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5619591284f26" /><Relationship Type="http://schemas.openxmlformats.org/officeDocument/2006/relationships/slide" Target="/ppt/slides/slide1.xml" Id="R3b950f52c3284015" /><Relationship Type="http://schemas.openxmlformats.org/officeDocument/2006/relationships/slide" Target="/ppt/slides/slide2.xml" Id="Rec50ec08dc55491e" /><Relationship Type="http://schemas.openxmlformats.org/officeDocument/2006/relationships/slide" Target="/ppt/slides/slide3.xml" Id="Ra5de517647d841d3" /><Relationship Type="http://schemas.openxmlformats.org/officeDocument/2006/relationships/slide" Target="/ppt/slides/slide4.xml" Id="R5286aae981594bbb" /><Relationship Type="http://schemas.openxmlformats.org/officeDocument/2006/relationships/slide" Target="/ppt/slides/slide5.xml" Id="Rda2c65bd327141c9" /><Relationship Type="http://schemas.openxmlformats.org/officeDocument/2006/relationships/slide" Target="/ppt/slides/slide6.xml" Id="Rb025bf94505e4bd6" /><Relationship Type="http://schemas.openxmlformats.org/officeDocument/2006/relationships/slide" Target="/ppt/slides/slide7.xml" Id="R9d9730fb52e9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0d28cf93e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933cae5e4b8a" /><Relationship Type="http://schemas.openxmlformats.org/officeDocument/2006/relationships/theme" Target="/ppt/slideMasters/theme/theme1.xml" Id="R26195d2a8a27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a933cae5e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2ee0fa53c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3fde95ab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a05a3068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0386fc77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08fa8cfd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7b39b81f2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061031da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 HELGA BERG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GLØTTA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BJØRNSTAD BORGEN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EMILIE DALTORP-LUNDBERG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ELISABETH BERG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