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407d9f079d4a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a7fa1e21d64281"/>
  </p:sldMasterIdLst>
  <p:sldIdLst>
    <p:sldId xmlns:r="http://schemas.openxmlformats.org/officeDocument/2006/relationships" id="256" r:id="R135346df4f9f44e4"/>
    <p:sldId xmlns:r="http://schemas.openxmlformats.org/officeDocument/2006/relationships" id="257" r:id="Rbe5791cac4c64b07"/>
    <p:sldId xmlns:r="http://schemas.openxmlformats.org/officeDocument/2006/relationships" id="258" r:id="Rd5639d5948324618"/>
    <p:sldId xmlns:r="http://schemas.openxmlformats.org/officeDocument/2006/relationships" id="259" r:id="R0ba92fae9869478b"/>
    <p:sldId xmlns:r="http://schemas.openxmlformats.org/officeDocument/2006/relationships" id="260" r:id="Rf710ad81b592458b"/>
    <p:sldId xmlns:r="http://schemas.openxmlformats.org/officeDocument/2006/relationships" id="261" r:id="R9becca5242734ab4"/>
    <p:sldId xmlns:r="http://schemas.openxmlformats.org/officeDocument/2006/relationships" id="262" r:id="Rf8deb6e4cfe640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7fa1e21d64281" /><Relationship Type="http://schemas.openxmlformats.org/officeDocument/2006/relationships/slide" Target="/ppt/slides/slide1.xml" Id="R135346df4f9f44e4" /><Relationship Type="http://schemas.openxmlformats.org/officeDocument/2006/relationships/slide" Target="/ppt/slides/slide2.xml" Id="Rbe5791cac4c64b07" /><Relationship Type="http://schemas.openxmlformats.org/officeDocument/2006/relationships/slide" Target="/ppt/slides/slide3.xml" Id="Rd5639d5948324618" /><Relationship Type="http://schemas.openxmlformats.org/officeDocument/2006/relationships/slide" Target="/ppt/slides/slide4.xml" Id="R0ba92fae9869478b" /><Relationship Type="http://schemas.openxmlformats.org/officeDocument/2006/relationships/slide" Target="/ppt/slides/slide5.xml" Id="Rf710ad81b592458b" /><Relationship Type="http://schemas.openxmlformats.org/officeDocument/2006/relationships/slide" Target="/ppt/slides/slide6.xml" Id="R9becca5242734ab4" /><Relationship Type="http://schemas.openxmlformats.org/officeDocument/2006/relationships/slide" Target="/ppt/slides/slide7.xml" Id="Rf8deb6e4cfe640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4e932d32e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9444e95794083" /><Relationship Type="http://schemas.openxmlformats.org/officeDocument/2006/relationships/theme" Target="/ppt/slideMasters/theme/theme1.xml" Id="R37b579fe2c0441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d9444e957940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96437095144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b39e596354b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7aa8ec8ae48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df541e0e247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ee4a4705441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5582c34724d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3be7706f44e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OCULAR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OCULAR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OCULAR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OCULAR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OCULAR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OCULAR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1 168 325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−1 027 325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918 294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46 442 138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47 594 347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OCULAR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ELLIE BERGLUND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FRIDA BERGLUND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MALIN BERGLUND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THOMAS BERGLUND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ALSTAD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OCULAR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Berglund, Gartnerveien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991 650 407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OCULAR AS</a:t>
            </a:r>
          </a:p>
        </p:txBody>
      </p:sp>
    </p:spTree>
  </p:cSld>
  <p:clrMapOvr>
    <a:masterClrMapping xmlns:a="http://schemas.openxmlformats.org/drawingml/2006/main"/>
  </p:clrMapOvr>
</p:sld>
</file>