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4ece2dedba4b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4529be8b514599"/>
  </p:sldMasterIdLst>
  <p:sldIdLst>
    <p:sldId xmlns:r="http://schemas.openxmlformats.org/officeDocument/2006/relationships" id="256" r:id="Rbc3e6011256746e4"/>
    <p:sldId xmlns:r="http://schemas.openxmlformats.org/officeDocument/2006/relationships" id="257" r:id="R356d614856d747ac"/>
    <p:sldId xmlns:r="http://schemas.openxmlformats.org/officeDocument/2006/relationships" id="258" r:id="Rb422c4b5dd9e4e07"/>
    <p:sldId xmlns:r="http://schemas.openxmlformats.org/officeDocument/2006/relationships" id="259" r:id="R9b7201da8486487e"/>
    <p:sldId xmlns:r="http://schemas.openxmlformats.org/officeDocument/2006/relationships" id="260" r:id="R05b138384f814163"/>
    <p:sldId xmlns:r="http://schemas.openxmlformats.org/officeDocument/2006/relationships" id="261" r:id="R5c449b20cf5a4ef5"/>
    <p:sldId xmlns:r="http://schemas.openxmlformats.org/officeDocument/2006/relationships" id="262" r:id="R5346dc3440e249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4529be8b514599" /><Relationship Type="http://schemas.openxmlformats.org/officeDocument/2006/relationships/slide" Target="/ppt/slides/slide1.xml" Id="Rbc3e6011256746e4" /><Relationship Type="http://schemas.openxmlformats.org/officeDocument/2006/relationships/slide" Target="/ppt/slides/slide2.xml" Id="R356d614856d747ac" /><Relationship Type="http://schemas.openxmlformats.org/officeDocument/2006/relationships/slide" Target="/ppt/slides/slide3.xml" Id="Rb422c4b5dd9e4e07" /><Relationship Type="http://schemas.openxmlformats.org/officeDocument/2006/relationships/slide" Target="/ppt/slides/slide4.xml" Id="R9b7201da8486487e" /><Relationship Type="http://schemas.openxmlformats.org/officeDocument/2006/relationships/slide" Target="/ppt/slides/slide5.xml" Id="R05b138384f814163" /><Relationship Type="http://schemas.openxmlformats.org/officeDocument/2006/relationships/slide" Target="/ppt/slides/slide6.xml" Id="R5c449b20cf5a4ef5" /><Relationship Type="http://schemas.openxmlformats.org/officeDocument/2006/relationships/slide" Target="/ppt/slides/slide7.xml" Id="R5346dc3440e249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e3a79d2b504e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1897c1ecf427b" /><Relationship Type="http://schemas.openxmlformats.org/officeDocument/2006/relationships/theme" Target="/ppt/slideMasters/theme/theme1.xml" Id="R28a1c00540fc4f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a1897c1ecf42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77e8483e147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4cde1efdb644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b601080a3440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faa15eeb947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f9198709349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82d73c1cc45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c7811009843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BLOMSTERDALEN MATSENTER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BLOMSTERDALEN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BLOMSTERDALEN MATSENTER AS ble etablert [år] og holder til i Blomsterdalen.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BLOMSTERDALEN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BLOMSTERDALEN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BLOMSTERDALEN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105 559 258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5 700 041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5 589 096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3 069 887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25 550 944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BLOMSTERDALEN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KVAMSØY HOLDING AS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ERIK KVAMSØY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BLOMSTERDALEN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Lilandsvegen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5258 Blomsterdalen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22 00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991 655 999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BLOMSTERDALEN MATSENTER AS</a:t>
            </a:r>
          </a:p>
        </p:txBody>
      </p:sp>
    </p:spTree>
  </p:cSld>
  <p:clrMapOvr>
    <a:masterClrMapping xmlns:a="http://schemas.openxmlformats.org/drawingml/2006/main"/>
  </p:clrMapOvr>
</p:sld>
</file>