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861b385bb34a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8c31261cb74b4a"/>
  </p:sldMasterIdLst>
  <p:sldIdLst>
    <p:sldId xmlns:r="http://schemas.openxmlformats.org/officeDocument/2006/relationships" id="256" r:id="Rbd3e119928a64182"/>
    <p:sldId xmlns:r="http://schemas.openxmlformats.org/officeDocument/2006/relationships" id="257" r:id="R62bbc445b83f4913"/>
    <p:sldId xmlns:r="http://schemas.openxmlformats.org/officeDocument/2006/relationships" id="258" r:id="R26fb9d92c0f04f10"/>
    <p:sldId xmlns:r="http://schemas.openxmlformats.org/officeDocument/2006/relationships" id="259" r:id="R78505d670c7146f3"/>
    <p:sldId xmlns:r="http://schemas.openxmlformats.org/officeDocument/2006/relationships" id="260" r:id="R99fa765e5a474462"/>
    <p:sldId xmlns:r="http://schemas.openxmlformats.org/officeDocument/2006/relationships" id="261" r:id="Rd1bc2a9587804a02"/>
    <p:sldId xmlns:r="http://schemas.openxmlformats.org/officeDocument/2006/relationships" id="262" r:id="R45a06ba78e4049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c31261cb74b4a" /><Relationship Type="http://schemas.openxmlformats.org/officeDocument/2006/relationships/slide" Target="/ppt/slides/slide1.xml" Id="Rbd3e119928a64182" /><Relationship Type="http://schemas.openxmlformats.org/officeDocument/2006/relationships/slide" Target="/ppt/slides/slide2.xml" Id="R62bbc445b83f4913" /><Relationship Type="http://schemas.openxmlformats.org/officeDocument/2006/relationships/slide" Target="/ppt/slides/slide3.xml" Id="R26fb9d92c0f04f10" /><Relationship Type="http://schemas.openxmlformats.org/officeDocument/2006/relationships/slide" Target="/ppt/slides/slide4.xml" Id="R78505d670c7146f3" /><Relationship Type="http://schemas.openxmlformats.org/officeDocument/2006/relationships/slide" Target="/ppt/slides/slide5.xml" Id="R99fa765e5a474462" /><Relationship Type="http://schemas.openxmlformats.org/officeDocument/2006/relationships/slide" Target="/ppt/slides/slide6.xml" Id="Rd1bc2a9587804a02" /><Relationship Type="http://schemas.openxmlformats.org/officeDocument/2006/relationships/slide" Target="/ppt/slides/slide7.xml" Id="R45a06ba78e4049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b552dbfc840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c41ee7da6427d" /><Relationship Type="http://schemas.openxmlformats.org/officeDocument/2006/relationships/theme" Target="/ppt/slideMasters/theme/theme1.xml" Id="R8deac7ded3c146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8c41ee7da642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8083fb3624f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76c40f23a4c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f3e096d6f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c5211536243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ebf6f25b941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7318a605c45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d75bdb4eb48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HIPPOCAMPUS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HIPPOCAMPUS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2 154 621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531 433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1 778 948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2 311 276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RØNNEVIG EBBESEN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Bærumsveien 373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55 90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991 679 111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