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ecbe71080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10d8ffa744518"/>
  </p:sldMasterIdLst>
  <p:sldIdLst>
    <p:sldId xmlns:r="http://schemas.openxmlformats.org/officeDocument/2006/relationships" id="256" r:id="Re6f0be72ecb2437b"/>
    <p:sldId xmlns:r="http://schemas.openxmlformats.org/officeDocument/2006/relationships" id="257" r:id="Rde03f39441154f3d"/>
    <p:sldId xmlns:r="http://schemas.openxmlformats.org/officeDocument/2006/relationships" id="258" r:id="R29baf1c10031460b"/>
    <p:sldId xmlns:r="http://schemas.openxmlformats.org/officeDocument/2006/relationships" id="259" r:id="R17be7e498a334b16"/>
    <p:sldId xmlns:r="http://schemas.openxmlformats.org/officeDocument/2006/relationships" id="260" r:id="R73b6d2dd8d514e67"/>
    <p:sldId xmlns:r="http://schemas.openxmlformats.org/officeDocument/2006/relationships" id="261" r:id="R69f9969edc1d4084"/>
    <p:sldId xmlns:r="http://schemas.openxmlformats.org/officeDocument/2006/relationships" id="262" r:id="Rcd63d8e0c6b6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10d8ffa744518" /><Relationship Type="http://schemas.openxmlformats.org/officeDocument/2006/relationships/slide" Target="/ppt/slides/slide1.xml" Id="Re6f0be72ecb2437b" /><Relationship Type="http://schemas.openxmlformats.org/officeDocument/2006/relationships/slide" Target="/ppt/slides/slide2.xml" Id="Rde03f39441154f3d" /><Relationship Type="http://schemas.openxmlformats.org/officeDocument/2006/relationships/slide" Target="/ppt/slides/slide3.xml" Id="R29baf1c10031460b" /><Relationship Type="http://schemas.openxmlformats.org/officeDocument/2006/relationships/slide" Target="/ppt/slides/slide4.xml" Id="R17be7e498a334b16" /><Relationship Type="http://schemas.openxmlformats.org/officeDocument/2006/relationships/slide" Target="/ppt/slides/slide5.xml" Id="R73b6d2dd8d514e67" /><Relationship Type="http://schemas.openxmlformats.org/officeDocument/2006/relationships/slide" Target="/ppt/slides/slide6.xml" Id="R69f9969edc1d4084" /><Relationship Type="http://schemas.openxmlformats.org/officeDocument/2006/relationships/slide" Target="/ppt/slides/slide7.xml" Id="Rcd63d8e0c6b6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cc0c564c2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151a292c4d63" /><Relationship Type="http://schemas.openxmlformats.org/officeDocument/2006/relationships/theme" Target="/ppt/slideMasters/theme/theme1.xml" Id="R0049abe06858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f151a292c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ab38b52d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2a4ef05f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cf21414d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1a3477baf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586c2329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18ba2ee52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f515304f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SØA HANDELSSENTER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HANDELSSENTER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13 547 240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29 384 320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58 981 148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991 729 534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