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46a63d99b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e41e8d4a64b33"/>
  </p:sldMasterIdLst>
  <p:sldIdLst>
    <p:sldId xmlns:r="http://schemas.openxmlformats.org/officeDocument/2006/relationships" id="256" r:id="R2c280da732e64c66"/>
    <p:sldId xmlns:r="http://schemas.openxmlformats.org/officeDocument/2006/relationships" id="257" r:id="Rd7562aa0658d45e9"/>
    <p:sldId xmlns:r="http://schemas.openxmlformats.org/officeDocument/2006/relationships" id="258" r:id="R92a8d49149d34b3d"/>
    <p:sldId xmlns:r="http://schemas.openxmlformats.org/officeDocument/2006/relationships" id="259" r:id="Rc2629f7212cb4f46"/>
    <p:sldId xmlns:r="http://schemas.openxmlformats.org/officeDocument/2006/relationships" id="260" r:id="R63d11c0ba28a4e9d"/>
    <p:sldId xmlns:r="http://schemas.openxmlformats.org/officeDocument/2006/relationships" id="261" r:id="Ra2dbc3f84e1042c3"/>
    <p:sldId xmlns:r="http://schemas.openxmlformats.org/officeDocument/2006/relationships" id="262" r:id="Rda4b6c3b7bfa4f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e41e8d4a64b33" /><Relationship Type="http://schemas.openxmlformats.org/officeDocument/2006/relationships/slide" Target="/ppt/slides/slide1.xml" Id="R2c280da732e64c66" /><Relationship Type="http://schemas.openxmlformats.org/officeDocument/2006/relationships/slide" Target="/ppt/slides/slide2.xml" Id="Rd7562aa0658d45e9" /><Relationship Type="http://schemas.openxmlformats.org/officeDocument/2006/relationships/slide" Target="/ppt/slides/slide3.xml" Id="R92a8d49149d34b3d" /><Relationship Type="http://schemas.openxmlformats.org/officeDocument/2006/relationships/slide" Target="/ppt/slides/slide4.xml" Id="Rc2629f7212cb4f46" /><Relationship Type="http://schemas.openxmlformats.org/officeDocument/2006/relationships/slide" Target="/ppt/slides/slide5.xml" Id="R63d11c0ba28a4e9d" /><Relationship Type="http://schemas.openxmlformats.org/officeDocument/2006/relationships/slide" Target="/ppt/slides/slide6.xml" Id="Ra2dbc3f84e1042c3" /><Relationship Type="http://schemas.openxmlformats.org/officeDocument/2006/relationships/slide" Target="/ppt/slides/slide7.xml" Id="Rda4b6c3b7bfa4f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b2a48874d48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9ade617c54cd0" /><Relationship Type="http://schemas.openxmlformats.org/officeDocument/2006/relationships/theme" Target="/ppt/slideMasters/theme/theme1.xml" Id="R19d4c1176966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b9ade617c5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10bb8b49c4f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765222b9749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146e2107f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2a118742b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eed61a67e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2920e66754a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a38df9f8d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HERKUS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HERKUS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7 444 766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BRYNILDSRUD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Brynildsrud, Løkenlia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991 730 400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