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0c2b3bbc4640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77a340dc994917"/>
  </p:sldMasterIdLst>
  <p:sldIdLst>
    <p:sldId xmlns:r="http://schemas.openxmlformats.org/officeDocument/2006/relationships" id="256" r:id="R7c104ce34f4e4082"/>
    <p:sldId xmlns:r="http://schemas.openxmlformats.org/officeDocument/2006/relationships" id="257" r:id="R609c354ade98412c"/>
    <p:sldId xmlns:r="http://schemas.openxmlformats.org/officeDocument/2006/relationships" id="258" r:id="R6de73e60d39b4917"/>
    <p:sldId xmlns:r="http://schemas.openxmlformats.org/officeDocument/2006/relationships" id="259" r:id="R88f1e894bc6b4613"/>
    <p:sldId xmlns:r="http://schemas.openxmlformats.org/officeDocument/2006/relationships" id="260" r:id="Rb8883fc5cc4f4f61"/>
    <p:sldId xmlns:r="http://schemas.openxmlformats.org/officeDocument/2006/relationships" id="261" r:id="Rfe310e15b52e464c"/>
    <p:sldId xmlns:r="http://schemas.openxmlformats.org/officeDocument/2006/relationships" id="262" r:id="R446decf5d33546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77a340dc994917" /><Relationship Type="http://schemas.openxmlformats.org/officeDocument/2006/relationships/slide" Target="/ppt/slides/slide1.xml" Id="R7c104ce34f4e4082" /><Relationship Type="http://schemas.openxmlformats.org/officeDocument/2006/relationships/slide" Target="/ppt/slides/slide2.xml" Id="R609c354ade98412c" /><Relationship Type="http://schemas.openxmlformats.org/officeDocument/2006/relationships/slide" Target="/ppt/slides/slide3.xml" Id="R6de73e60d39b4917" /><Relationship Type="http://schemas.openxmlformats.org/officeDocument/2006/relationships/slide" Target="/ppt/slides/slide4.xml" Id="R88f1e894bc6b4613" /><Relationship Type="http://schemas.openxmlformats.org/officeDocument/2006/relationships/slide" Target="/ppt/slides/slide5.xml" Id="Rb8883fc5cc4f4f61" /><Relationship Type="http://schemas.openxmlformats.org/officeDocument/2006/relationships/slide" Target="/ppt/slides/slide6.xml" Id="Rfe310e15b52e464c" /><Relationship Type="http://schemas.openxmlformats.org/officeDocument/2006/relationships/slide" Target="/ppt/slides/slide7.xml" Id="R446decf5d33546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69b3360dcd41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cb6b26abd45f9" /><Relationship Type="http://schemas.openxmlformats.org/officeDocument/2006/relationships/theme" Target="/ppt/slideMasters/theme/theme1.xml" Id="R1d05ad3639e148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ecb6b26abd45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11d7e003f40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5e8fb7ea145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535c79ee240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563c909cf45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b0fd23dee43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cfc3c9c0946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1fb5bf14a49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JKR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JKR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847 558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24 750 486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25 265 544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KRISTEN ROTI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Gravdalsveien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jroti@online.no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991 777 342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CONSULTING AS</a:t>
            </a:r>
          </a:p>
        </p:txBody>
      </p:sp>
    </p:spTree>
  </p:cSld>
  <p:clrMapOvr>
    <a:masterClrMapping xmlns:a="http://schemas.openxmlformats.org/drawingml/2006/main"/>
  </p:clrMapOvr>
</p:sld>
</file>