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301ac6ac9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7f55005c8404b"/>
  </p:sldMasterIdLst>
  <p:sldIdLst>
    <p:sldId xmlns:r="http://schemas.openxmlformats.org/officeDocument/2006/relationships" id="256" r:id="Rbf8d0c11e8b04672"/>
    <p:sldId xmlns:r="http://schemas.openxmlformats.org/officeDocument/2006/relationships" id="257" r:id="R796fa8222d2d4869"/>
    <p:sldId xmlns:r="http://schemas.openxmlformats.org/officeDocument/2006/relationships" id="258" r:id="R04c8ca673a1f49b7"/>
    <p:sldId xmlns:r="http://schemas.openxmlformats.org/officeDocument/2006/relationships" id="259" r:id="R1791232e762c4385"/>
    <p:sldId xmlns:r="http://schemas.openxmlformats.org/officeDocument/2006/relationships" id="260" r:id="R125b1c06d50a4459"/>
    <p:sldId xmlns:r="http://schemas.openxmlformats.org/officeDocument/2006/relationships" id="261" r:id="R141fa203988d427f"/>
    <p:sldId xmlns:r="http://schemas.openxmlformats.org/officeDocument/2006/relationships" id="262" r:id="R2408ae8548b3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7f55005c8404b" /><Relationship Type="http://schemas.openxmlformats.org/officeDocument/2006/relationships/slide" Target="/ppt/slides/slide1.xml" Id="Rbf8d0c11e8b04672" /><Relationship Type="http://schemas.openxmlformats.org/officeDocument/2006/relationships/slide" Target="/ppt/slides/slide2.xml" Id="R796fa8222d2d4869" /><Relationship Type="http://schemas.openxmlformats.org/officeDocument/2006/relationships/slide" Target="/ppt/slides/slide3.xml" Id="R04c8ca673a1f49b7" /><Relationship Type="http://schemas.openxmlformats.org/officeDocument/2006/relationships/slide" Target="/ppt/slides/slide4.xml" Id="R1791232e762c4385" /><Relationship Type="http://schemas.openxmlformats.org/officeDocument/2006/relationships/slide" Target="/ppt/slides/slide5.xml" Id="R125b1c06d50a4459" /><Relationship Type="http://schemas.openxmlformats.org/officeDocument/2006/relationships/slide" Target="/ppt/slides/slide6.xml" Id="R141fa203988d427f" /><Relationship Type="http://schemas.openxmlformats.org/officeDocument/2006/relationships/slide" Target="/ppt/slides/slide7.xml" Id="R2408ae8548b3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726400b8b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a32f09beb4269" /><Relationship Type="http://schemas.openxmlformats.org/officeDocument/2006/relationships/theme" Target="/ppt/slideMasters/theme/theme1.xml" Id="R02f615ea5d44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a32f09beb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e93b5689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45841fe4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b94279dc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9575370b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06df40f8b48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5705e45a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236ce180b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WILHELMSEN LANGSETH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