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31d0cb526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f9e1b877441a9"/>
  </p:sldMasterIdLst>
  <p:sldIdLst>
    <p:sldId xmlns:r="http://schemas.openxmlformats.org/officeDocument/2006/relationships" id="256" r:id="Rce5cdcdb1f404abc"/>
    <p:sldId xmlns:r="http://schemas.openxmlformats.org/officeDocument/2006/relationships" id="257" r:id="R1eba0f56514b43ca"/>
    <p:sldId xmlns:r="http://schemas.openxmlformats.org/officeDocument/2006/relationships" id="258" r:id="R6e29a54703d14275"/>
    <p:sldId xmlns:r="http://schemas.openxmlformats.org/officeDocument/2006/relationships" id="259" r:id="R92895201643a46b1"/>
    <p:sldId xmlns:r="http://schemas.openxmlformats.org/officeDocument/2006/relationships" id="260" r:id="Rcb6c5d5e659841a3"/>
    <p:sldId xmlns:r="http://schemas.openxmlformats.org/officeDocument/2006/relationships" id="261" r:id="R3c0b2b77f8ff4836"/>
    <p:sldId xmlns:r="http://schemas.openxmlformats.org/officeDocument/2006/relationships" id="262" r:id="R7078ba86662c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f9e1b877441a9" /><Relationship Type="http://schemas.openxmlformats.org/officeDocument/2006/relationships/slide" Target="/ppt/slides/slide1.xml" Id="Rce5cdcdb1f404abc" /><Relationship Type="http://schemas.openxmlformats.org/officeDocument/2006/relationships/slide" Target="/ppt/slides/slide2.xml" Id="R1eba0f56514b43ca" /><Relationship Type="http://schemas.openxmlformats.org/officeDocument/2006/relationships/slide" Target="/ppt/slides/slide3.xml" Id="R6e29a54703d14275" /><Relationship Type="http://schemas.openxmlformats.org/officeDocument/2006/relationships/slide" Target="/ppt/slides/slide4.xml" Id="R92895201643a46b1" /><Relationship Type="http://schemas.openxmlformats.org/officeDocument/2006/relationships/slide" Target="/ppt/slides/slide5.xml" Id="Rcb6c5d5e659841a3" /><Relationship Type="http://schemas.openxmlformats.org/officeDocument/2006/relationships/slide" Target="/ppt/slides/slide6.xml" Id="R3c0b2b77f8ff4836" /><Relationship Type="http://schemas.openxmlformats.org/officeDocument/2006/relationships/slide" Target="/ppt/slides/slide7.xml" Id="R7078ba86662c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234f360d8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752bf3bf48fc" /><Relationship Type="http://schemas.openxmlformats.org/officeDocument/2006/relationships/theme" Target="/ppt/slideMasters/theme/theme1.xml" Id="R2f453eebf99d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3752bf3bf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9cef9a7b41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f6ba5616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1edde8b9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305e2852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69216e72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79a74f56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7c905ed6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45 020 528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20 382 572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EOX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JØRGEN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991 825 126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