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c5c6d357eb4f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a39a113f4b4fb9"/>
  </p:sldMasterIdLst>
  <p:sldIdLst>
    <p:sldId xmlns:r="http://schemas.openxmlformats.org/officeDocument/2006/relationships" id="256" r:id="R58571952de6c456b"/>
    <p:sldId xmlns:r="http://schemas.openxmlformats.org/officeDocument/2006/relationships" id="257" r:id="R0163b22ca1fc4090"/>
    <p:sldId xmlns:r="http://schemas.openxmlformats.org/officeDocument/2006/relationships" id="258" r:id="R67709902748c4f79"/>
    <p:sldId xmlns:r="http://schemas.openxmlformats.org/officeDocument/2006/relationships" id="259" r:id="Re5dbb434ff214154"/>
    <p:sldId xmlns:r="http://schemas.openxmlformats.org/officeDocument/2006/relationships" id="260" r:id="R26a9830cf6ae47f4"/>
    <p:sldId xmlns:r="http://schemas.openxmlformats.org/officeDocument/2006/relationships" id="261" r:id="R87fc2a8cabd44074"/>
    <p:sldId xmlns:r="http://schemas.openxmlformats.org/officeDocument/2006/relationships" id="262" r:id="R5dd37d500e0c48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39a113f4b4fb9" /><Relationship Type="http://schemas.openxmlformats.org/officeDocument/2006/relationships/slide" Target="/ppt/slides/slide1.xml" Id="R58571952de6c456b" /><Relationship Type="http://schemas.openxmlformats.org/officeDocument/2006/relationships/slide" Target="/ppt/slides/slide2.xml" Id="R0163b22ca1fc4090" /><Relationship Type="http://schemas.openxmlformats.org/officeDocument/2006/relationships/slide" Target="/ppt/slides/slide3.xml" Id="R67709902748c4f79" /><Relationship Type="http://schemas.openxmlformats.org/officeDocument/2006/relationships/slide" Target="/ppt/slides/slide4.xml" Id="Re5dbb434ff214154" /><Relationship Type="http://schemas.openxmlformats.org/officeDocument/2006/relationships/slide" Target="/ppt/slides/slide5.xml" Id="R26a9830cf6ae47f4" /><Relationship Type="http://schemas.openxmlformats.org/officeDocument/2006/relationships/slide" Target="/ppt/slides/slide6.xml" Id="R87fc2a8cabd44074" /><Relationship Type="http://schemas.openxmlformats.org/officeDocument/2006/relationships/slide" Target="/ppt/slides/slide7.xml" Id="R5dd37d500e0c48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292c3dc4c4c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757fd9c6442b1" /><Relationship Type="http://schemas.openxmlformats.org/officeDocument/2006/relationships/theme" Target="/ppt/slideMasters/theme/theme1.xml" Id="R7903eee5792d43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c757fd9c6442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a5bd286f1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cc3dea61a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90b62db3341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1a245f80f4a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92fb2a52344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1661ea232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df90367d3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AUSLAND &amp; BRATLID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&amp; BRATLID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5 163 035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3 650 829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HANSNES INVEST AS  –  64,8 %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BRATLID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17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ausland.bratlid@aub.no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