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77105525de40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d7f1e701cc4d84"/>
  </p:sldMasterIdLst>
  <p:sldIdLst>
    <p:sldId xmlns:r="http://schemas.openxmlformats.org/officeDocument/2006/relationships" id="256" r:id="Rf2385624fae941ec"/>
    <p:sldId xmlns:r="http://schemas.openxmlformats.org/officeDocument/2006/relationships" id="257" r:id="Rd8aa68c4bc124bcc"/>
    <p:sldId xmlns:r="http://schemas.openxmlformats.org/officeDocument/2006/relationships" id="258" r:id="Rfa3d0e1a62424359"/>
    <p:sldId xmlns:r="http://schemas.openxmlformats.org/officeDocument/2006/relationships" id="259" r:id="Re90ae765ed2e4bca"/>
    <p:sldId xmlns:r="http://schemas.openxmlformats.org/officeDocument/2006/relationships" id="260" r:id="R0b4b8da0693340ef"/>
    <p:sldId xmlns:r="http://schemas.openxmlformats.org/officeDocument/2006/relationships" id="261" r:id="R4d8c87938634477b"/>
    <p:sldId xmlns:r="http://schemas.openxmlformats.org/officeDocument/2006/relationships" id="262" r:id="Ra867bc90134745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d7f1e701cc4d84" /><Relationship Type="http://schemas.openxmlformats.org/officeDocument/2006/relationships/slide" Target="/ppt/slides/slide1.xml" Id="Rf2385624fae941ec" /><Relationship Type="http://schemas.openxmlformats.org/officeDocument/2006/relationships/slide" Target="/ppt/slides/slide2.xml" Id="Rd8aa68c4bc124bcc" /><Relationship Type="http://schemas.openxmlformats.org/officeDocument/2006/relationships/slide" Target="/ppt/slides/slide3.xml" Id="Rfa3d0e1a62424359" /><Relationship Type="http://schemas.openxmlformats.org/officeDocument/2006/relationships/slide" Target="/ppt/slides/slide4.xml" Id="Re90ae765ed2e4bca" /><Relationship Type="http://schemas.openxmlformats.org/officeDocument/2006/relationships/slide" Target="/ppt/slides/slide5.xml" Id="R0b4b8da0693340ef" /><Relationship Type="http://schemas.openxmlformats.org/officeDocument/2006/relationships/slide" Target="/ppt/slides/slide6.xml" Id="R4d8c87938634477b" /><Relationship Type="http://schemas.openxmlformats.org/officeDocument/2006/relationships/slide" Target="/ppt/slides/slide7.xml" Id="Ra867bc90134745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dafc6d1fed4f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d4ec6c20945ba" /><Relationship Type="http://schemas.openxmlformats.org/officeDocument/2006/relationships/theme" Target="/ppt/slideMasters/theme/theme1.xml" Id="R3520374f2c1740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5d4ec6c20945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021ab5a9746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4687331f748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9d1a9406c43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754f3212b44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217bbec2944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0ab4731a14f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64ed47b4445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 DAHLEN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 DAHLEN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 DAHLEN HOLDING AS ble etablert [år] og holder til i Jakobsli.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 DAHLEN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 DAHLEN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 DAHLEN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3 518 089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821 115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3 821 115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 DAHLEN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PETTER DAHLEN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 DAHLEN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Erling Høviks veg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7059 Jakobsli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ole-petter@ips.as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991 869 956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 DAHLEN HOLDING AS</a:t>
            </a:r>
          </a:p>
        </p:txBody>
      </p:sp>
    </p:spTree>
  </p:cSld>
  <p:clrMapOvr>
    <a:masterClrMapping xmlns:a="http://schemas.openxmlformats.org/drawingml/2006/main"/>
  </p:clrMapOvr>
</p:sld>
</file>