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150191bfa8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250c80b3c407a"/>
  </p:sldMasterIdLst>
  <p:sldIdLst>
    <p:sldId xmlns:r="http://schemas.openxmlformats.org/officeDocument/2006/relationships" id="256" r:id="R573c2aae57834c70"/>
    <p:sldId xmlns:r="http://schemas.openxmlformats.org/officeDocument/2006/relationships" id="257" r:id="R6235a89e425b436a"/>
    <p:sldId xmlns:r="http://schemas.openxmlformats.org/officeDocument/2006/relationships" id="258" r:id="R06f0b1e934194057"/>
    <p:sldId xmlns:r="http://schemas.openxmlformats.org/officeDocument/2006/relationships" id="259" r:id="R500147fd7e5e4fe6"/>
    <p:sldId xmlns:r="http://schemas.openxmlformats.org/officeDocument/2006/relationships" id="260" r:id="Ree83b7df8fa0473e"/>
    <p:sldId xmlns:r="http://schemas.openxmlformats.org/officeDocument/2006/relationships" id="261" r:id="Rad3f0a2322ba40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250c80b3c407a" /><Relationship Type="http://schemas.openxmlformats.org/officeDocument/2006/relationships/slide" Target="/ppt/slides/slide1.xml" Id="R573c2aae57834c70" /><Relationship Type="http://schemas.openxmlformats.org/officeDocument/2006/relationships/slide" Target="/ppt/slides/slide2.xml" Id="R6235a89e425b436a" /><Relationship Type="http://schemas.openxmlformats.org/officeDocument/2006/relationships/slide" Target="/ppt/slides/slide3.xml" Id="R06f0b1e934194057" /><Relationship Type="http://schemas.openxmlformats.org/officeDocument/2006/relationships/slide" Target="/ppt/slides/slide4.xml" Id="R500147fd7e5e4fe6" /><Relationship Type="http://schemas.openxmlformats.org/officeDocument/2006/relationships/slide" Target="/ppt/slides/slide5.xml" Id="Ree83b7df8fa0473e" /><Relationship Type="http://schemas.openxmlformats.org/officeDocument/2006/relationships/slide" Target="/ppt/slides/slide6.xml" Id="Rad3f0a2322ba40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5c9e09ef147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814f6ab784af6" /><Relationship Type="http://schemas.openxmlformats.org/officeDocument/2006/relationships/theme" Target="/ppt/slideMasters/theme/theme1.xml" Id="R2fc00c52d5d541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a814f6ab78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b879572ee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75d3c03d0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862433897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9c28e5cfc42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1d8b5477346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ec327cdfa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THG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3 123 900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Gunnarsson, Belsjø terrasse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991 873 236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