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56f0554c9049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d98d2e25d8b4447"/>
  </p:sldMasterIdLst>
  <p:sldIdLst>
    <p:sldId xmlns:r="http://schemas.openxmlformats.org/officeDocument/2006/relationships" id="256" r:id="R68a32338e8f64967"/>
    <p:sldId xmlns:r="http://schemas.openxmlformats.org/officeDocument/2006/relationships" id="257" r:id="Rf44aca9525354416"/>
    <p:sldId xmlns:r="http://schemas.openxmlformats.org/officeDocument/2006/relationships" id="258" r:id="R887cdd6ffb544e84"/>
    <p:sldId xmlns:r="http://schemas.openxmlformats.org/officeDocument/2006/relationships" id="259" r:id="Re9c62358fb584ec5"/>
    <p:sldId xmlns:r="http://schemas.openxmlformats.org/officeDocument/2006/relationships" id="260" r:id="R405cdb631238459d"/>
    <p:sldId xmlns:r="http://schemas.openxmlformats.org/officeDocument/2006/relationships" id="261" r:id="Rf29d298a108c4792"/>
    <p:sldId xmlns:r="http://schemas.openxmlformats.org/officeDocument/2006/relationships" id="262" r:id="R38ad36209d8b420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98d2e25d8b4447" /><Relationship Type="http://schemas.openxmlformats.org/officeDocument/2006/relationships/slide" Target="/ppt/slides/slide1.xml" Id="R68a32338e8f64967" /><Relationship Type="http://schemas.openxmlformats.org/officeDocument/2006/relationships/slide" Target="/ppt/slides/slide2.xml" Id="Rf44aca9525354416" /><Relationship Type="http://schemas.openxmlformats.org/officeDocument/2006/relationships/slide" Target="/ppt/slides/slide3.xml" Id="R887cdd6ffb544e84" /><Relationship Type="http://schemas.openxmlformats.org/officeDocument/2006/relationships/slide" Target="/ppt/slides/slide4.xml" Id="Re9c62358fb584ec5" /><Relationship Type="http://schemas.openxmlformats.org/officeDocument/2006/relationships/slide" Target="/ppt/slides/slide5.xml" Id="R405cdb631238459d" /><Relationship Type="http://schemas.openxmlformats.org/officeDocument/2006/relationships/slide" Target="/ppt/slides/slide6.xml" Id="Rf29d298a108c4792" /><Relationship Type="http://schemas.openxmlformats.org/officeDocument/2006/relationships/slide" Target="/ppt/slides/slide7.xml" Id="R38ad36209d8b420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b2a359efa4f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af3908e004211" /><Relationship Type="http://schemas.openxmlformats.org/officeDocument/2006/relationships/theme" Target="/ppt/slideMasters/theme/theme1.xml" Id="R80cc4228598a4b6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9af3908e0042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977a031ba4b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b69c15505947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11ae7da24456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13cb25f0ea47c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4c63da5894a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d46927369442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8a738aeb724a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LARIMDA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LARIMDA HOLDING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4 901 191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5 891 859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HANDELAND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Magnus Handeland, Humleveien 32A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1356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magnus@kvikkpass.no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991 873 864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LARIMDA HOLDING AS</a:t>
            </a:r>
          </a:p>
        </p:txBody>
      </p:sp>
    </p:spTree>
  </p:cSld>
  <p:clrMapOvr>
    <a:masterClrMapping xmlns:a="http://schemas.openxmlformats.org/drawingml/2006/main"/>
  </p:clrMapOvr>
</p:sld>
</file>