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db29aac7d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151a89f8b54cb9"/>
  </p:sldMasterIdLst>
  <p:sldIdLst>
    <p:sldId xmlns:r="http://schemas.openxmlformats.org/officeDocument/2006/relationships" id="256" r:id="Rf5c45b940d234606"/>
    <p:sldId xmlns:r="http://schemas.openxmlformats.org/officeDocument/2006/relationships" id="257" r:id="Ra072d94c7beb4edf"/>
    <p:sldId xmlns:r="http://schemas.openxmlformats.org/officeDocument/2006/relationships" id="258" r:id="R13df6e47c12043d6"/>
    <p:sldId xmlns:r="http://schemas.openxmlformats.org/officeDocument/2006/relationships" id="259" r:id="R6f171700a5a44b9a"/>
    <p:sldId xmlns:r="http://schemas.openxmlformats.org/officeDocument/2006/relationships" id="260" r:id="R3d48c45f5cec4992"/>
    <p:sldId xmlns:r="http://schemas.openxmlformats.org/officeDocument/2006/relationships" id="261" r:id="Rab724cc6ce3242fe"/>
    <p:sldId xmlns:r="http://schemas.openxmlformats.org/officeDocument/2006/relationships" id="262" r:id="Rb72800f86a11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51a89f8b54cb9" /><Relationship Type="http://schemas.openxmlformats.org/officeDocument/2006/relationships/slide" Target="/ppt/slides/slide1.xml" Id="Rf5c45b940d234606" /><Relationship Type="http://schemas.openxmlformats.org/officeDocument/2006/relationships/slide" Target="/ppt/slides/slide2.xml" Id="Ra072d94c7beb4edf" /><Relationship Type="http://schemas.openxmlformats.org/officeDocument/2006/relationships/slide" Target="/ppt/slides/slide3.xml" Id="R13df6e47c12043d6" /><Relationship Type="http://schemas.openxmlformats.org/officeDocument/2006/relationships/slide" Target="/ppt/slides/slide4.xml" Id="R6f171700a5a44b9a" /><Relationship Type="http://schemas.openxmlformats.org/officeDocument/2006/relationships/slide" Target="/ppt/slides/slide5.xml" Id="R3d48c45f5cec4992" /><Relationship Type="http://schemas.openxmlformats.org/officeDocument/2006/relationships/slide" Target="/ppt/slides/slide6.xml" Id="Rab724cc6ce3242fe" /><Relationship Type="http://schemas.openxmlformats.org/officeDocument/2006/relationships/slide" Target="/ppt/slides/slide7.xml" Id="Rb72800f86a11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e798ce679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19ab9b774083" /><Relationship Type="http://schemas.openxmlformats.org/officeDocument/2006/relationships/theme" Target="/ppt/slideMasters/theme/theme1.xml" Id="R94fa1c0fbc9b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f19ab9b77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3067714e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2415c3541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48eee5d5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c9562800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4a383ef7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18e2188e4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299bfb7f8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PETTER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torpetter@adbodda.com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991 892 753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