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44cc07fb3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b84c009544797"/>
  </p:sldMasterIdLst>
  <p:sldIdLst>
    <p:sldId xmlns:r="http://schemas.openxmlformats.org/officeDocument/2006/relationships" id="256" r:id="R72299e963c1b46f1"/>
    <p:sldId xmlns:r="http://schemas.openxmlformats.org/officeDocument/2006/relationships" id="257" r:id="R233afc16b15f4b9b"/>
    <p:sldId xmlns:r="http://schemas.openxmlformats.org/officeDocument/2006/relationships" id="258" r:id="R0b987763938742e6"/>
    <p:sldId xmlns:r="http://schemas.openxmlformats.org/officeDocument/2006/relationships" id="259" r:id="R907bdbf41a0c498c"/>
    <p:sldId xmlns:r="http://schemas.openxmlformats.org/officeDocument/2006/relationships" id="260" r:id="R76b34d187e6e46d7"/>
    <p:sldId xmlns:r="http://schemas.openxmlformats.org/officeDocument/2006/relationships" id="261" r:id="R3115166997994a1b"/>
    <p:sldId xmlns:r="http://schemas.openxmlformats.org/officeDocument/2006/relationships" id="262" r:id="R9e245eef2bf4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b84c009544797" /><Relationship Type="http://schemas.openxmlformats.org/officeDocument/2006/relationships/slide" Target="/ppt/slides/slide1.xml" Id="R72299e963c1b46f1" /><Relationship Type="http://schemas.openxmlformats.org/officeDocument/2006/relationships/slide" Target="/ppt/slides/slide2.xml" Id="R233afc16b15f4b9b" /><Relationship Type="http://schemas.openxmlformats.org/officeDocument/2006/relationships/slide" Target="/ppt/slides/slide3.xml" Id="R0b987763938742e6" /><Relationship Type="http://schemas.openxmlformats.org/officeDocument/2006/relationships/slide" Target="/ppt/slides/slide4.xml" Id="R907bdbf41a0c498c" /><Relationship Type="http://schemas.openxmlformats.org/officeDocument/2006/relationships/slide" Target="/ppt/slides/slide5.xml" Id="R76b34d187e6e46d7" /><Relationship Type="http://schemas.openxmlformats.org/officeDocument/2006/relationships/slide" Target="/ppt/slides/slide6.xml" Id="R3115166997994a1b" /><Relationship Type="http://schemas.openxmlformats.org/officeDocument/2006/relationships/slide" Target="/ppt/slides/slide7.xml" Id="R9e245eef2bf4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1c0524430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d978959344a88" /><Relationship Type="http://schemas.openxmlformats.org/officeDocument/2006/relationships/theme" Target="/ppt/slideMasters/theme/theme1.xml" Id="R698315bfcbce4b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d97895934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4c4c28716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95842d36f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a016238e1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d5cb8e1d5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2fac81275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1208351da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9e35844bb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ØYSO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8 099 211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42 131 397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44 646 750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OLIMB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OLIMB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OLIMB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OLIMB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ØYSO AS</a:t>
            </a:r>
          </a:p>
        </p:txBody>
      </p:sp>
    </p:spTree>
  </p:cSld>
  <p:clrMapOvr>
    <a:masterClrMapping xmlns:a="http://schemas.openxmlformats.org/drawingml/2006/main"/>
  </p:clrMapOvr>
</p:sld>
</file>