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186b2907c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800ec7f53413b"/>
  </p:sldMasterIdLst>
  <p:sldIdLst>
    <p:sldId xmlns:r="http://schemas.openxmlformats.org/officeDocument/2006/relationships" id="256" r:id="R7bea965d0e3a4fb1"/>
    <p:sldId xmlns:r="http://schemas.openxmlformats.org/officeDocument/2006/relationships" id="257" r:id="R3ce3725c3fa64809"/>
    <p:sldId xmlns:r="http://schemas.openxmlformats.org/officeDocument/2006/relationships" id="258" r:id="R7c6894722c234cea"/>
    <p:sldId xmlns:r="http://schemas.openxmlformats.org/officeDocument/2006/relationships" id="259" r:id="R33f68a28a69e4fd2"/>
    <p:sldId xmlns:r="http://schemas.openxmlformats.org/officeDocument/2006/relationships" id="260" r:id="Ra49e593787c946ce"/>
    <p:sldId xmlns:r="http://schemas.openxmlformats.org/officeDocument/2006/relationships" id="261" r:id="R0a5c10bec158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00ec7f53413b" /><Relationship Type="http://schemas.openxmlformats.org/officeDocument/2006/relationships/slide" Target="/ppt/slides/slide1.xml" Id="R7bea965d0e3a4fb1" /><Relationship Type="http://schemas.openxmlformats.org/officeDocument/2006/relationships/slide" Target="/ppt/slides/slide2.xml" Id="R3ce3725c3fa64809" /><Relationship Type="http://schemas.openxmlformats.org/officeDocument/2006/relationships/slide" Target="/ppt/slides/slide3.xml" Id="R7c6894722c234cea" /><Relationship Type="http://schemas.openxmlformats.org/officeDocument/2006/relationships/slide" Target="/ppt/slides/slide4.xml" Id="R33f68a28a69e4fd2" /><Relationship Type="http://schemas.openxmlformats.org/officeDocument/2006/relationships/slide" Target="/ppt/slides/slide5.xml" Id="Ra49e593787c946ce" /><Relationship Type="http://schemas.openxmlformats.org/officeDocument/2006/relationships/slide" Target="/ppt/slides/slide6.xml" Id="R0a5c10bec158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44aebb456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5302a5f74493b" /><Relationship Type="http://schemas.openxmlformats.org/officeDocument/2006/relationships/theme" Target="/ppt/slideMasters/theme/theme1.xml" Id="R9e92a7e569f2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5302a5f74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6d97820b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8c1be0c9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9202d9db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3bd95cc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879deeba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6bfbc379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