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7390efed504b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0a52cd51640f6"/>
  </p:sldMasterIdLst>
  <p:sldIdLst>
    <p:sldId xmlns:r="http://schemas.openxmlformats.org/officeDocument/2006/relationships" id="256" r:id="R924a2d99c4024013"/>
    <p:sldId xmlns:r="http://schemas.openxmlformats.org/officeDocument/2006/relationships" id="257" r:id="Rc8cb20213ca9467d"/>
    <p:sldId xmlns:r="http://schemas.openxmlformats.org/officeDocument/2006/relationships" id="258" r:id="Rca664cead0814dbf"/>
    <p:sldId xmlns:r="http://schemas.openxmlformats.org/officeDocument/2006/relationships" id="259" r:id="R3a3006374cea4bad"/>
    <p:sldId xmlns:r="http://schemas.openxmlformats.org/officeDocument/2006/relationships" id="260" r:id="R22ddcbf0591f4fc3"/>
    <p:sldId xmlns:r="http://schemas.openxmlformats.org/officeDocument/2006/relationships" id="261" r:id="R8e0b2f92a1224111"/>
    <p:sldId xmlns:r="http://schemas.openxmlformats.org/officeDocument/2006/relationships" id="262" r:id="R62113c0404784d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0a52cd51640f6" /><Relationship Type="http://schemas.openxmlformats.org/officeDocument/2006/relationships/slide" Target="/ppt/slides/slide1.xml" Id="R924a2d99c4024013" /><Relationship Type="http://schemas.openxmlformats.org/officeDocument/2006/relationships/slide" Target="/ppt/slides/slide2.xml" Id="Rc8cb20213ca9467d" /><Relationship Type="http://schemas.openxmlformats.org/officeDocument/2006/relationships/slide" Target="/ppt/slides/slide3.xml" Id="Rca664cead0814dbf" /><Relationship Type="http://schemas.openxmlformats.org/officeDocument/2006/relationships/slide" Target="/ppt/slides/slide4.xml" Id="R3a3006374cea4bad" /><Relationship Type="http://schemas.openxmlformats.org/officeDocument/2006/relationships/slide" Target="/ppt/slides/slide5.xml" Id="R22ddcbf0591f4fc3" /><Relationship Type="http://schemas.openxmlformats.org/officeDocument/2006/relationships/slide" Target="/ppt/slides/slide6.xml" Id="R8e0b2f92a1224111" /><Relationship Type="http://schemas.openxmlformats.org/officeDocument/2006/relationships/slide" Target="/ppt/slides/slide7.xml" Id="R62113c0404784d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fb1560bb945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a9622615346b7" /><Relationship Type="http://schemas.openxmlformats.org/officeDocument/2006/relationships/theme" Target="/ppt/slideMasters/theme/theme1.xml" Id="R47ecdeb308b742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da96226153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a5314970f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263b4683e46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589aa6eb1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5c07485464f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42c70161745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56c92362444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8e8eced394a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575 168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OVE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JOVAR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Jovar Bakken, Louises gate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991 901 035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