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a9d525eff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670c0994e45e4"/>
  </p:sldMasterIdLst>
  <p:sldIdLst>
    <p:sldId xmlns:r="http://schemas.openxmlformats.org/officeDocument/2006/relationships" id="256" r:id="Rb2f2de792ea44f96"/>
    <p:sldId xmlns:r="http://schemas.openxmlformats.org/officeDocument/2006/relationships" id="257" r:id="R3a19e749a0864731"/>
    <p:sldId xmlns:r="http://schemas.openxmlformats.org/officeDocument/2006/relationships" id="258" r:id="R33a3f51acb2f4c00"/>
    <p:sldId xmlns:r="http://schemas.openxmlformats.org/officeDocument/2006/relationships" id="259" r:id="R6982325f063c47bf"/>
    <p:sldId xmlns:r="http://schemas.openxmlformats.org/officeDocument/2006/relationships" id="260" r:id="Rf96c4c5d7d1c4206"/>
    <p:sldId xmlns:r="http://schemas.openxmlformats.org/officeDocument/2006/relationships" id="261" r:id="R3af25e2a21a5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670c0994e45e4" /><Relationship Type="http://schemas.openxmlformats.org/officeDocument/2006/relationships/slide" Target="/ppt/slides/slide1.xml" Id="Rb2f2de792ea44f96" /><Relationship Type="http://schemas.openxmlformats.org/officeDocument/2006/relationships/slide" Target="/ppt/slides/slide2.xml" Id="R3a19e749a0864731" /><Relationship Type="http://schemas.openxmlformats.org/officeDocument/2006/relationships/slide" Target="/ppt/slides/slide3.xml" Id="R33a3f51acb2f4c00" /><Relationship Type="http://schemas.openxmlformats.org/officeDocument/2006/relationships/slide" Target="/ppt/slides/slide4.xml" Id="R6982325f063c47bf" /><Relationship Type="http://schemas.openxmlformats.org/officeDocument/2006/relationships/slide" Target="/ppt/slides/slide5.xml" Id="Rf96c4c5d7d1c4206" /><Relationship Type="http://schemas.openxmlformats.org/officeDocument/2006/relationships/slide" Target="/ppt/slides/slide6.xml" Id="R3af25e2a21a5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9154e9d7f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70c0d9b064689" /><Relationship Type="http://schemas.openxmlformats.org/officeDocument/2006/relationships/theme" Target="/ppt/slideMasters/theme/theme1.xml" Id="R0eddc26b8d49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70c0d9b06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b5c7edbcf41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6560cbefd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c81fef9b7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d908c4e2a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fbd06bf8f41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915b0f09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