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3be7848dbc4f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f9f79dd8ee45e6"/>
  </p:sldMasterIdLst>
  <p:sldIdLst>
    <p:sldId xmlns:r="http://schemas.openxmlformats.org/officeDocument/2006/relationships" id="256" r:id="Rbb8f202d49c24130"/>
    <p:sldId xmlns:r="http://schemas.openxmlformats.org/officeDocument/2006/relationships" id="257" r:id="R7823649472a44b9c"/>
    <p:sldId xmlns:r="http://schemas.openxmlformats.org/officeDocument/2006/relationships" id="258" r:id="R9e0c890c10a244a4"/>
    <p:sldId xmlns:r="http://schemas.openxmlformats.org/officeDocument/2006/relationships" id="259" r:id="Rb4fada4b97a44d10"/>
    <p:sldId xmlns:r="http://schemas.openxmlformats.org/officeDocument/2006/relationships" id="260" r:id="R8d60e1cc7b5a4eb9"/>
    <p:sldId xmlns:r="http://schemas.openxmlformats.org/officeDocument/2006/relationships" id="261" r:id="Ra45978f9c8564409"/>
    <p:sldId xmlns:r="http://schemas.openxmlformats.org/officeDocument/2006/relationships" id="262" r:id="R0d5c1d93fcb844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9f79dd8ee45e6" /><Relationship Type="http://schemas.openxmlformats.org/officeDocument/2006/relationships/slide" Target="/ppt/slides/slide1.xml" Id="Rbb8f202d49c24130" /><Relationship Type="http://schemas.openxmlformats.org/officeDocument/2006/relationships/slide" Target="/ppt/slides/slide2.xml" Id="R7823649472a44b9c" /><Relationship Type="http://schemas.openxmlformats.org/officeDocument/2006/relationships/slide" Target="/ppt/slides/slide3.xml" Id="R9e0c890c10a244a4" /><Relationship Type="http://schemas.openxmlformats.org/officeDocument/2006/relationships/slide" Target="/ppt/slides/slide4.xml" Id="Rb4fada4b97a44d10" /><Relationship Type="http://schemas.openxmlformats.org/officeDocument/2006/relationships/slide" Target="/ppt/slides/slide5.xml" Id="R8d60e1cc7b5a4eb9" /><Relationship Type="http://schemas.openxmlformats.org/officeDocument/2006/relationships/slide" Target="/ppt/slides/slide6.xml" Id="Ra45978f9c8564409" /><Relationship Type="http://schemas.openxmlformats.org/officeDocument/2006/relationships/slide" Target="/ppt/slides/slide7.xml" Id="R0d5c1d93fcb844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1fc76b29240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994be4bf6439d" /><Relationship Type="http://schemas.openxmlformats.org/officeDocument/2006/relationships/theme" Target="/ppt/slideMasters/theme/theme1.xml" Id="R974193bab9324a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f994be4bf643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76f8132ce4c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f88e1be484b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5dcc6186443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eaab87a504c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950014ffa44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318ff203747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26ebba5d94d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 INVEST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1 005 419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1 827 576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1 845 777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ØDEGÅRDEN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Neverlia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