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21745ea48c4b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0bb2dfd57846d4"/>
  </p:sldMasterIdLst>
  <p:sldIdLst>
    <p:sldId xmlns:r="http://schemas.openxmlformats.org/officeDocument/2006/relationships" id="256" r:id="Rbad0914865cb42a8"/>
    <p:sldId xmlns:r="http://schemas.openxmlformats.org/officeDocument/2006/relationships" id="257" r:id="R8b3a1b18fca24bfb"/>
    <p:sldId xmlns:r="http://schemas.openxmlformats.org/officeDocument/2006/relationships" id="258" r:id="Re6eed0cd3d85480d"/>
    <p:sldId xmlns:r="http://schemas.openxmlformats.org/officeDocument/2006/relationships" id="259" r:id="R6441a9a8570d47a6"/>
    <p:sldId xmlns:r="http://schemas.openxmlformats.org/officeDocument/2006/relationships" id="260" r:id="Rc808019168d94ea6"/>
    <p:sldId xmlns:r="http://schemas.openxmlformats.org/officeDocument/2006/relationships" id="261" r:id="R9844af832db24fff"/>
    <p:sldId xmlns:r="http://schemas.openxmlformats.org/officeDocument/2006/relationships" id="262" r:id="Rb2ae449c1ae743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0bb2dfd57846d4" /><Relationship Type="http://schemas.openxmlformats.org/officeDocument/2006/relationships/slide" Target="/ppt/slides/slide1.xml" Id="Rbad0914865cb42a8" /><Relationship Type="http://schemas.openxmlformats.org/officeDocument/2006/relationships/slide" Target="/ppt/slides/slide2.xml" Id="R8b3a1b18fca24bfb" /><Relationship Type="http://schemas.openxmlformats.org/officeDocument/2006/relationships/slide" Target="/ppt/slides/slide3.xml" Id="Re6eed0cd3d85480d" /><Relationship Type="http://schemas.openxmlformats.org/officeDocument/2006/relationships/slide" Target="/ppt/slides/slide4.xml" Id="R6441a9a8570d47a6" /><Relationship Type="http://schemas.openxmlformats.org/officeDocument/2006/relationships/slide" Target="/ppt/slides/slide5.xml" Id="Rc808019168d94ea6" /><Relationship Type="http://schemas.openxmlformats.org/officeDocument/2006/relationships/slide" Target="/ppt/slides/slide6.xml" Id="R9844af832db24fff" /><Relationship Type="http://schemas.openxmlformats.org/officeDocument/2006/relationships/slide" Target="/ppt/slides/slide7.xml" Id="Rb2ae449c1ae743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772fe8c2b14f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091fb5e374d02" /><Relationship Type="http://schemas.openxmlformats.org/officeDocument/2006/relationships/theme" Target="/ppt/slideMasters/theme/theme1.xml" Id="R7d361de701ab47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f091fb5e374d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2263c6a424b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eb3518ece4b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ad13d51bf47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7a34a2ec547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8b81dae2f47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46a72a68e43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e09586b5442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 INVEST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1 005 419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1 827 576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1 845 777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ØDEGÅRDEN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Neverlia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991 903 607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