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dd9737977647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fe0afed6f34913"/>
  </p:sldMasterIdLst>
  <p:sldIdLst>
    <p:sldId xmlns:r="http://schemas.openxmlformats.org/officeDocument/2006/relationships" id="256" r:id="R15acf763c3c3404c"/>
    <p:sldId xmlns:r="http://schemas.openxmlformats.org/officeDocument/2006/relationships" id="257" r:id="R5a9dea2b08d74159"/>
    <p:sldId xmlns:r="http://schemas.openxmlformats.org/officeDocument/2006/relationships" id="258" r:id="R935367b44a124cb0"/>
    <p:sldId xmlns:r="http://schemas.openxmlformats.org/officeDocument/2006/relationships" id="259" r:id="R8494379057dd4434"/>
    <p:sldId xmlns:r="http://schemas.openxmlformats.org/officeDocument/2006/relationships" id="260" r:id="R14d6d8f013e44fc2"/>
    <p:sldId xmlns:r="http://schemas.openxmlformats.org/officeDocument/2006/relationships" id="261" r:id="R9c53d3e45db04f41"/>
    <p:sldId xmlns:r="http://schemas.openxmlformats.org/officeDocument/2006/relationships" id="262" r:id="Reb7b91d1b1bc41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fe0afed6f34913" /><Relationship Type="http://schemas.openxmlformats.org/officeDocument/2006/relationships/slide" Target="/ppt/slides/slide1.xml" Id="R15acf763c3c3404c" /><Relationship Type="http://schemas.openxmlformats.org/officeDocument/2006/relationships/slide" Target="/ppt/slides/slide2.xml" Id="R5a9dea2b08d74159" /><Relationship Type="http://schemas.openxmlformats.org/officeDocument/2006/relationships/slide" Target="/ppt/slides/slide3.xml" Id="R935367b44a124cb0" /><Relationship Type="http://schemas.openxmlformats.org/officeDocument/2006/relationships/slide" Target="/ppt/slides/slide4.xml" Id="R8494379057dd4434" /><Relationship Type="http://schemas.openxmlformats.org/officeDocument/2006/relationships/slide" Target="/ppt/slides/slide5.xml" Id="R14d6d8f013e44fc2" /><Relationship Type="http://schemas.openxmlformats.org/officeDocument/2006/relationships/slide" Target="/ppt/slides/slide6.xml" Id="R9c53d3e45db04f41" /><Relationship Type="http://schemas.openxmlformats.org/officeDocument/2006/relationships/slide" Target="/ppt/slides/slide7.xml" Id="Reb7b91d1b1bc41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78e8f08aa64d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5d1b431f846de" /><Relationship Type="http://schemas.openxmlformats.org/officeDocument/2006/relationships/theme" Target="/ppt/slideMasters/theme/theme1.xml" Id="Rd6bc128bf3ef41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e5d1b431f846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0ec3fc5e546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2443a952341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0adec609434b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c5aa7ac0346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63d2e60164c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0eb7908b049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b3a2261f3846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EFFEKT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EFFEKT HOLDING AS ble etablert [år] og holder til i Mauseidvåg.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2 067 119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3 106 027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ROGNE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Furneset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6036 Mauseidvåg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19 01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991 919 414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HOLDING AS</a:t>
            </a:r>
          </a:p>
        </p:txBody>
      </p:sp>
    </p:spTree>
  </p:cSld>
  <p:clrMapOvr>
    <a:masterClrMapping xmlns:a="http://schemas.openxmlformats.org/drawingml/2006/main"/>
  </p:clrMapOvr>
</p:sld>
</file>