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d9fcd4dd0144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a28f77d3e649a5"/>
  </p:sldMasterIdLst>
  <p:sldIdLst>
    <p:sldId xmlns:r="http://schemas.openxmlformats.org/officeDocument/2006/relationships" id="256" r:id="Rb52d508987da4eab"/>
    <p:sldId xmlns:r="http://schemas.openxmlformats.org/officeDocument/2006/relationships" id="257" r:id="Rb17c3486c6384188"/>
    <p:sldId xmlns:r="http://schemas.openxmlformats.org/officeDocument/2006/relationships" id="258" r:id="Re89a095c90f041b9"/>
    <p:sldId xmlns:r="http://schemas.openxmlformats.org/officeDocument/2006/relationships" id="259" r:id="Rd616faa677364167"/>
    <p:sldId xmlns:r="http://schemas.openxmlformats.org/officeDocument/2006/relationships" id="260" r:id="R0814faa913aa4773"/>
    <p:sldId xmlns:r="http://schemas.openxmlformats.org/officeDocument/2006/relationships" id="261" r:id="R0c350148a4914136"/>
    <p:sldId xmlns:r="http://schemas.openxmlformats.org/officeDocument/2006/relationships" id="262" r:id="Rdcc353824fd948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a28f77d3e649a5" /><Relationship Type="http://schemas.openxmlformats.org/officeDocument/2006/relationships/slide" Target="/ppt/slides/slide1.xml" Id="Rb52d508987da4eab" /><Relationship Type="http://schemas.openxmlformats.org/officeDocument/2006/relationships/slide" Target="/ppt/slides/slide2.xml" Id="Rb17c3486c6384188" /><Relationship Type="http://schemas.openxmlformats.org/officeDocument/2006/relationships/slide" Target="/ppt/slides/slide3.xml" Id="Re89a095c90f041b9" /><Relationship Type="http://schemas.openxmlformats.org/officeDocument/2006/relationships/slide" Target="/ppt/slides/slide4.xml" Id="Rd616faa677364167" /><Relationship Type="http://schemas.openxmlformats.org/officeDocument/2006/relationships/slide" Target="/ppt/slides/slide5.xml" Id="R0814faa913aa4773" /><Relationship Type="http://schemas.openxmlformats.org/officeDocument/2006/relationships/slide" Target="/ppt/slides/slide6.xml" Id="R0c350148a4914136" /><Relationship Type="http://schemas.openxmlformats.org/officeDocument/2006/relationships/slide" Target="/ppt/slides/slide7.xml" Id="Rdcc353824fd948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1b2af7a4874a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422a28a204b53" /><Relationship Type="http://schemas.openxmlformats.org/officeDocument/2006/relationships/theme" Target="/ppt/slideMasters/theme/theme1.xml" Id="Re52283246ae447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6422a28a204b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08ed7ef0d47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4ba290c494e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37f1630da49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506272ead48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90796b29f48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be7e443ef47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a75baee4f4d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8 538 362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8 418 303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8 197 130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32 308 202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50 998 614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CARSTENSEN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Barga AS, Nordre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terje.bye@barga.no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991 920 528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UNNE INVEST AS</a:t>
            </a:r>
          </a:p>
        </p:txBody>
      </p:sp>
    </p:spTree>
  </p:cSld>
  <p:clrMapOvr>
    <a:masterClrMapping xmlns:a="http://schemas.openxmlformats.org/drawingml/2006/main"/>
  </p:clrMapOvr>
</p:sld>
</file>