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6a6246fe843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38d3a33d744cc"/>
  </p:sldMasterIdLst>
  <p:sldIdLst>
    <p:sldId xmlns:r="http://schemas.openxmlformats.org/officeDocument/2006/relationships" id="256" r:id="Ra88a3d9b4da84801"/>
    <p:sldId xmlns:r="http://schemas.openxmlformats.org/officeDocument/2006/relationships" id="257" r:id="Rbec3985eee4f4cfb"/>
    <p:sldId xmlns:r="http://schemas.openxmlformats.org/officeDocument/2006/relationships" id="258" r:id="R67bb84dc527a4fc0"/>
    <p:sldId xmlns:r="http://schemas.openxmlformats.org/officeDocument/2006/relationships" id="259" r:id="R4375c3f71aec4df9"/>
    <p:sldId xmlns:r="http://schemas.openxmlformats.org/officeDocument/2006/relationships" id="260" r:id="Rf5a4e35d8eab402a"/>
    <p:sldId xmlns:r="http://schemas.openxmlformats.org/officeDocument/2006/relationships" id="261" r:id="R4d140ec98c4d479e"/>
    <p:sldId xmlns:r="http://schemas.openxmlformats.org/officeDocument/2006/relationships" id="262" r:id="R7266a8a12c17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38d3a33d744cc" /><Relationship Type="http://schemas.openxmlformats.org/officeDocument/2006/relationships/slide" Target="/ppt/slides/slide1.xml" Id="Ra88a3d9b4da84801" /><Relationship Type="http://schemas.openxmlformats.org/officeDocument/2006/relationships/slide" Target="/ppt/slides/slide2.xml" Id="Rbec3985eee4f4cfb" /><Relationship Type="http://schemas.openxmlformats.org/officeDocument/2006/relationships/slide" Target="/ppt/slides/slide3.xml" Id="R67bb84dc527a4fc0" /><Relationship Type="http://schemas.openxmlformats.org/officeDocument/2006/relationships/slide" Target="/ppt/slides/slide4.xml" Id="R4375c3f71aec4df9" /><Relationship Type="http://schemas.openxmlformats.org/officeDocument/2006/relationships/slide" Target="/ppt/slides/slide5.xml" Id="Rf5a4e35d8eab402a" /><Relationship Type="http://schemas.openxmlformats.org/officeDocument/2006/relationships/slide" Target="/ppt/slides/slide6.xml" Id="R4d140ec98c4d479e" /><Relationship Type="http://schemas.openxmlformats.org/officeDocument/2006/relationships/slide" Target="/ppt/slides/slide7.xml" Id="R7266a8a12c17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15a42185d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e7bf3a3974e1e" /><Relationship Type="http://schemas.openxmlformats.org/officeDocument/2006/relationships/theme" Target="/ppt/slideMasters/theme/theme1.xml" Id="Ra814cef5dc76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e7bf3a397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1476c3837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54993758b42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04a45f926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749f48363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35d9373d8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e67f9ba2f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8f6498471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MYHRVOLD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−295 173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9 935 013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MYHRVOLD  –  78,0 %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MAGNÆS MYHRVOLD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MAGNÆS MYHRVOLD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Langstranda 558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jingmyh@online.no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991 922 393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MYHRVOLD AS</a:t>
            </a:r>
          </a:p>
        </p:txBody>
      </p:sp>
    </p:spTree>
  </p:cSld>
  <p:clrMapOvr>
    <a:masterClrMapping xmlns:a="http://schemas.openxmlformats.org/drawingml/2006/main"/>
  </p:clrMapOvr>
</p:sld>
</file>