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acec7fad92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40c06c7164e97"/>
  </p:sldMasterIdLst>
  <p:sldIdLst>
    <p:sldId xmlns:r="http://schemas.openxmlformats.org/officeDocument/2006/relationships" id="256" r:id="Ra6d2cebdba284843"/>
    <p:sldId xmlns:r="http://schemas.openxmlformats.org/officeDocument/2006/relationships" id="257" r:id="R5a2debf0f4af435e"/>
    <p:sldId xmlns:r="http://schemas.openxmlformats.org/officeDocument/2006/relationships" id="258" r:id="Re7b8829baca9404a"/>
    <p:sldId xmlns:r="http://schemas.openxmlformats.org/officeDocument/2006/relationships" id="259" r:id="R0f0e1100e584415c"/>
    <p:sldId xmlns:r="http://schemas.openxmlformats.org/officeDocument/2006/relationships" id="260" r:id="R34f0ee4118504c5a"/>
    <p:sldId xmlns:r="http://schemas.openxmlformats.org/officeDocument/2006/relationships" id="261" r:id="R9de70abfeffb4cab"/>
    <p:sldId xmlns:r="http://schemas.openxmlformats.org/officeDocument/2006/relationships" id="262" r:id="Rf5b8b56c82784d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40c06c7164e97" /><Relationship Type="http://schemas.openxmlformats.org/officeDocument/2006/relationships/slide" Target="/ppt/slides/slide1.xml" Id="Ra6d2cebdba284843" /><Relationship Type="http://schemas.openxmlformats.org/officeDocument/2006/relationships/slide" Target="/ppt/slides/slide2.xml" Id="R5a2debf0f4af435e" /><Relationship Type="http://schemas.openxmlformats.org/officeDocument/2006/relationships/slide" Target="/ppt/slides/slide3.xml" Id="Re7b8829baca9404a" /><Relationship Type="http://schemas.openxmlformats.org/officeDocument/2006/relationships/slide" Target="/ppt/slides/slide4.xml" Id="R0f0e1100e584415c" /><Relationship Type="http://schemas.openxmlformats.org/officeDocument/2006/relationships/slide" Target="/ppt/slides/slide5.xml" Id="R34f0ee4118504c5a" /><Relationship Type="http://schemas.openxmlformats.org/officeDocument/2006/relationships/slide" Target="/ppt/slides/slide6.xml" Id="R9de70abfeffb4cab" /><Relationship Type="http://schemas.openxmlformats.org/officeDocument/2006/relationships/slide" Target="/ppt/slides/slide7.xml" Id="Rf5b8b56c82784d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68cc2dccc347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19d9206ed4909" /><Relationship Type="http://schemas.openxmlformats.org/officeDocument/2006/relationships/theme" Target="/ppt/slideMasters/theme/theme1.xml" Id="R5c713b9befa041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e19d9206ed49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354e0a0a44c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0c81a706549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84c45dd2442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f5af2dde240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e1fb95f0a4f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ad05a7815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605596ea94e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 AS ble etablert [år] og holder til i Hamarvik.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−7 827 989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93 042 175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665 268 166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671 420 576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NORDHAMMER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NORDHAMMER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7263 Hamarvik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991 923 578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