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987291312d44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753e6f347148d8"/>
  </p:sldMasterIdLst>
  <p:sldIdLst>
    <p:sldId xmlns:r="http://schemas.openxmlformats.org/officeDocument/2006/relationships" id="256" r:id="Rf11d35fc23004b38"/>
    <p:sldId xmlns:r="http://schemas.openxmlformats.org/officeDocument/2006/relationships" id="257" r:id="R747c1c7a2caa4c04"/>
    <p:sldId xmlns:r="http://schemas.openxmlformats.org/officeDocument/2006/relationships" id="258" r:id="Rd058fa0b893349f7"/>
    <p:sldId xmlns:r="http://schemas.openxmlformats.org/officeDocument/2006/relationships" id="259" r:id="R8a083815cf5e4410"/>
    <p:sldId xmlns:r="http://schemas.openxmlformats.org/officeDocument/2006/relationships" id="260" r:id="Rb43459f14eb443fe"/>
    <p:sldId xmlns:r="http://schemas.openxmlformats.org/officeDocument/2006/relationships" id="261" r:id="R0186c8571a7349ca"/>
    <p:sldId xmlns:r="http://schemas.openxmlformats.org/officeDocument/2006/relationships" id="262" r:id="Ra0acf10a43b644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753e6f347148d8" /><Relationship Type="http://schemas.openxmlformats.org/officeDocument/2006/relationships/slide" Target="/ppt/slides/slide1.xml" Id="Rf11d35fc23004b38" /><Relationship Type="http://schemas.openxmlformats.org/officeDocument/2006/relationships/slide" Target="/ppt/slides/slide2.xml" Id="R747c1c7a2caa4c04" /><Relationship Type="http://schemas.openxmlformats.org/officeDocument/2006/relationships/slide" Target="/ppt/slides/slide3.xml" Id="Rd058fa0b893349f7" /><Relationship Type="http://schemas.openxmlformats.org/officeDocument/2006/relationships/slide" Target="/ppt/slides/slide4.xml" Id="R8a083815cf5e4410" /><Relationship Type="http://schemas.openxmlformats.org/officeDocument/2006/relationships/slide" Target="/ppt/slides/slide5.xml" Id="Rb43459f14eb443fe" /><Relationship Type="http://schemas.openxmlformats.org/officeDocument/2006/relationships/slide" Target="/ppt/slides/slide6.xml" Id="R0186c8571a7349ca" /><Relationship Type="http://schemas.openxmlformats.org/officeDocument/2006/relationships/slide" Target="/ppt/slides/slide7.xml" Id="Ra0acf10a43b644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680bbc4ce540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4a879f4db430c" /><Relationship Type="http://schemas.openxmlformats.org/officeDocument/2006/relationships/theme" Target="/ppt/slideMasters/theme/theme1.xml" Id="R041c1a625e6244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44a879f4db43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588ed6de042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4626aae9844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3f08b2d7848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8289264c64a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ee9ea28f04d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fc4b2ed4b42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b183f2fd74e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LORIMER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LORIMER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LORIMER AS ble etablert [år] og holder til i Tonstad.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LORIMER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LORIMER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LORIMER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1 311 998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3 161 875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3 461 875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LORIMER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 TVEIT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LORIMER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Oftedal, Buveien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4440 Tonstad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37 08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991 937 870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LORIMER AS</a:t>
            </a:r>
          </a:p>
        </p:txBody>
      </p:sp>
    </p:spTree>
  </p:cSld>
  <p:clrMapOvr>
    <a:masterClrMapping xmlns:a="http://schemas.openxmlformats.org/drawingml/2006/main"/>
  </p:clrMapOvr>
</p:sld>
</file>