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29737c6a9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dc522d3104840"/>
  </p:sldMasterIdLst>
  <p:sldIdLst>
    <p:sldId xmlns:r="http://schemas.openxmlformats.org/officeDocument/2006/relationships" id="256" r:id="R0815af09c67440a8"/>
    <p:sldId xmlns:r="http://schemas.openxmlformats.org/officeDocument/2006/relationships" id="257" r:id="R0843ba9a342f4b7d"/>
    <p:sldId xmlns:r="http://schemas.openxmlformats.org/officeDocument/2006/relationships" id="258" r:id="R046d72168bfd41c5"/>
    <p:sldId xmlns:r="http://schemas.openxmlformats.org/officeDocument/2006/relationships" id="259" r:id="R9ddbe0bb45fd4462"/>
    <p:sldId xmlns:r="http://schemas.openxmlformats.org/officeDocument/2006/relationships" id="260" r:id="Rb3b2ec0592b1479b"/>
    <p:sldId xmlns:r="http://schemas.openxmlformats.org/officeDocument/2006/relationships" id="261" r:id="R694915f9b22b4749"/>
    <p:sldId xmlns:r="http://schemas.openxmlformats.org/officeDocument/2006/relationships" id="262" r:id="R729b60d29af2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dc522d3104840" /><Relationship Type="http://schemas.openxmlformats.org/officeDocument/2006/relationships/slide" Target="/ppt/slides/slide1.xml" Id="R0815af09c67440a8" /><Relationship Type="http://schemas.openxmlformats.org/officeDocument/2006/relationships/slide" Target="/ppt/slides/slide2.xml" Id="R0843ba9a342f4b7d" /><Relationship Type="http://schemas.openxmlformats.org/officeDocument/2006/relationships/slide" Target="/ppt/slides/slide3.xml" Id="R046d72168bfd41c5" /><Relationship Type="http://schemas.openxmlformats.org/officeDocument/2006/relationships/slide" Target="/ppt/slides/slide4.xml" Id="R9ddbe0bb45fd4462" /><Relationship Type="http://schemas.openxmlformats.org/officeDocument/2006/relationships/slide" Target="/ppt/slides/slide5.xml" Id="Rb3b2ec0592b1479b" /><Relationship Type="http://schemas.openxmlformats.org/officeDocument/2006/relationships/slide" Target="/ppt/slides/slide6.xml" Id="R694915f9b22b4749" /><Relationship Type="http://schemas.openxmlformats.org/officeDocument/2006/relationships/slide" Target="/ppt/slides/slide7.xml" Id="R729b60d29af2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ed632ff8e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6f27aacf4664" /><Relationship Type="http://schemas.openxmlformats.org/officeDocument/2006/relationships/theme" Target="/ppt/slideMasters/theme/theme1.xml" Id="Re22e7cfc04ed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d6f27aacf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4aabba65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d2148177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50b20c89f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db1ae3af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e31c49a2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1703623a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c6141841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