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02de0b24145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d077b130324830"/>
  </p:sldMasterIdLst>
  <p:sldIdLst>
    <p:sldId xmlns:r="http://schemas.openxmlformats.org/officeDocument/2006/relationships" id="256" r:id="Rcb6a25b861ef4630"/>
    <p:sldId xmlns:r="http://schemas.openxmlformats.org/officeDocument/2006/relationships" id="257" r:id="Rd078550246a044d2"/>
    <p:sldId xmlns:r="http://schemas.openxmlformats.org/officeDocument/2006/relationships" id="258" r:id="R69e66c9d1a0847f1"/>
    <p:sldId xmlns:r="http://schemas.openxmlformats.org/officeDocument/2006/relationships" id="259" r:id="Rebc5c3c1865c4abe"/>
    <p:sldId xmlns:r="http://schemas.openxmlformats.org/officeDocument/2006/relationships" id="260" r:id="Rda13b82869384dca"/>
    <p:sldId xmlns:r="http://schemas.openxmlformats.org/officeDocument/2006/relationships" id="261" r:id="R07d69822c8644824"/>
    <p:sldId xmlns:r="http://schemas.openxmlformats.org/officeDocument/2006/relationships" id="262" r:id="Rdbcafeab426f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077b130324830" /><Relationship Type="http://schemas.openxmlformats.org/officeDocument/2006/relationships/slide" Target="/ppt/slides/slide1.xml" Id="Rcb6a25b861ef4630" /><Relationship Type="http://schemas.openxmlformats.org/officeDocument/2006/relationships/slide" Target="/ppt/slides/slide2.xml" Id="Rd078550246a044d2" /><Relationship Type="http://schemas.openxmlformats.org/officeDocument/2006/relationships/slide" Target="/ppt/slides/slide3.xml" Id="R69e66c9d1a0847f1" /><Relationship Type="http://schemas.openxmlformats.org/officeDocument/2006/relationships/slide" Target="/ppt/slides/slide4.xml" Id="Rebc5c3c1865c4abe" /><Relationship Type="http://schemas.openxmlformats.org/officeDocument/2006/relationships/slide" Target="/ppt/slides/slide5.xml" Id="Rda13b82869384dca" /><Relationship Type="http://schemas.openxmlformats.org/officeDocument/2006/relationships/slide" Target="/ppt/slides/slide6.xml" Id="R07d69822c8644824" /><Relationship Type="http://schemas.openxmlformats.org/officeDocument/2006/relationships/slide" Target="/ppt/slides/slide7.xml" Id="Rdbcafeab426f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7a7ec9b37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23e540f9e404f" /><Relationship Type="http://schemas.openxmlformats.org/officeDocument/2006/relationships/theme" Target="/ppt/slideMasters/theme/theme1.xml" Id="Ra4681bfe9c1a4b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e23e540f9e40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ec4cb5fbd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cd09da4f3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19d84310e4c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cb31618e548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11a85a229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edf8b3f0d40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125f1acf9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 SOLUTIONS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ARTHUR BAKKA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HØIVIK BAKKA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Hellevegen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991 972 307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