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dd9b34f98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8a442a37249bd"/>
  </p:sldMasterIdLst>
  <p:sldIdLst>
    <p:sldId xmlns:r="http://schemas.openxmlformats.org/officeDocument/2006/relationships" id="256" r:id="R6eaee2b02d744425"/>
    <p:sldId xmlns:r="http://schemas.openxmlformats.org/officeDocument/2006/relationships" id="257" r:id="R2c17b6cbd21a43d7"/>
    <p:sldId xmlns:r="http://schemas.openxmlformats.org/officeDocument/2006/relationships" id="258" r:id="R92e461c6f14040bb"/>
    <p:sldId xmlns:r="http://schemas.openxmlformats.org/officeDocument/2006/relationships" id="259" r:id="Rd594e57eb0a24f1b"/>
    <p:sldId xmlns:r="http://schemas.openxmlformats.org/officeDocument/2006/relationships" id="260" r:id="Rc9136d3110144336"/>
    <p:sldId xmlns:r="http://schemas.openxmlformats.org/officeDocument/2006/relationships" id="261" r:id="R7cee941ebcd94d21"/>
    <p:sldId xmlns:r="http://schemas.openxmlformats.org/officeDocument/2006/relationships" id="262" r:id="Rdae48bfb4f6a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8a442a37249bd" /><Relationship Type="http://schemas.openxmlformats.org/officeDocument/2006/relationships/slide" Target="/ppt/slides/slide1.xml" Id="R6eaee2b02d744425" /><Relationship Type="http://schemas.openxmlformats.org/officeDocument/2006/relationships/slide" Target="/ppt/slides/slide2.xml" Id="R2c17b6cbd21a43d7" /><Relationship Type="http://schemas.openxmlformats.org/officeDocument/2006/relationships/slide" Target="/ppt/slides/slide3.xml" Id="R92e461c6f14040bb" /><Relationship Type="http://schemas.openxmlformats.org/officeDocument/2006/relationships/slide" Target="/ppt/slides/slide4.xml" Id="Rd594e57eb0a24f1b" /><Relationship Type="http://schemas.openxmlformats.org/officeDocument/2006/relationships/slide" Target="/ppt/slides/slide5.xml" Id="Rc9136d3110144336" /><Relationship Type="http://schemas.openxmlformats.org/officeDocument/2006/relationships/slide" Target="/ppt/slides/slide6.xml" Id="R7cee941ebcd94d21" /><Relationship Type="http://schemas.openxmlformats.org/officeDocument/2006/relationships/slide" Target="/ppt/slides/slide7.xml" Id="Rdae48bfb4f6a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8f7c184e5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a2c3eb924859" /><Relationship Type="http://schemas.openxmlformats.org/officeDocument/2006/relationships/theme" Target="/ppt/slideMasters/theme/theme1.xml" Id="R930161a06d04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ea2c3eb92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45489704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378ce928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e95bb2c3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ae3a3193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9834f15d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89e39e1c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d02b9247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