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4845952add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9657c8b50944fa"/>
  </p:sldMasterIdLst>
  <p:sldIdLst>
    <p:sldId xmlns:r="http://schemas.openxmlformats.org/officeDocument/2006/relationships" id="256" r:id="Race0ad76b9ba452f"/>
    <p:sldId xmlns:r="http://schemas.openxmlformats.org/officeDocument/2006/relationships" id="257" r:id="R65513c8eeac7403a"/>
    <p:sldId xmlns:r="http://schemas.openxmlformats.org/officeDocument/2006/relationships" id="258" r:id="Rf3be07475658418c"/>
    <p:sldId xmlns:r="http://schemas.openxmlformats.org/officeDocument/2006/relationships" id="259" r:id="Rcc20ce6209d04c30"/>
    <p:sldId xmlns:r="http://schemas.openxmlformats.org/officeDocument/2006/relationships" id="260" r:id="R00ad1d48f1614c28"/>
    <p:sldId xmlns:r="http://schemas.openxmlformats.org/officeDocument/2006/relationships" id="261" r:id="R0049dcee0d6b432a"/>
    <p:sldId xmlns:r="http://schemas.openxmlformats.org/officeDocument/2006/relationships" id="262" r:id="Rd0e96bc36964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657c8b50944fa" /><Relationship Type="http://schemas.openxmlformats.org/officeDocument/2006/relationships/slide" Target="/ppt/slides/slide1.xml" Id="Race0ad76b9ba452f" /><Relationship Type="http://schemas.openxmlformats.org/officeDocument/2006/relationships/slide" Target="/ppt/slides/slide2.xml" Id="R65513c8eeac7403a" /><Relationship Type="http://schemas.openxmlformats.org/officeDocument/2006/relationships/slide" Target="/ppt/slides/slide3.xml" Id="Rf3be07475658418c" /><Relationship Type="http://schemas.openxmlformats.org/officeDocument/2006/relationships/slide" Target="/ppt/slides/slide4.xml" Id="Rcc20ce6209d04c30" /><Relationship Type="http://schemas.openxmlformats.org/officeDocument/2006/relationships/slide" Target="/ppt/slides/slide5.xml" Id="R00ad1d48f1614c28" /><Relationship Type="http://schemas.openxmlformats.org/officeDocument/2006/relationships/slide" Target="/ppt/slides/slide6.xml" Id="R0049dcee0d6b432a" /><Relationship Type="http://schemas.openxmlformats.org/officeDocument/2006/relationships/slide" Target="/ppt/slides/slide7.xml" Id="Rd0e96bc36964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acec123054d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a813d7d9a4427" /><Relationship Type="http://schemas.openxmlformats.org/officeDocument/2006/relationships/theme" Target="/ppt/slideMasters/theme/theme1.xml" Id="R77ffa33813ac4e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aa813d7d9a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9bbdb06cd4e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d3e349bf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58b7362bd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2f4dfd1af4b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98ee5055a42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f3d03de2e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e09bb003c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VIXENINVEST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VIXENINVEST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VIXENINVEST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VIXENINVEST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VIXENINVEST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VIXENINVEST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3 223 564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35 547 122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38 550 227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VIXENINVEST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BRAUT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VIXENINVEST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Søster Gerdasveg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4352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991 996 818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VIXENINVEST AS</a:t>
            </a:r>
          </a:p>
        </p:txBody>
      </p:sp>
    </p:spTree>
  </p:cSld>
  <p:clrMapOvr>
    <a:masterClrMapping xmlns:a="http://schemas.openxmlformats.org/drawingml/2006/main"/>
  </p:clrMapOvr>
</p:sld>
</file>